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81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7"/>
    <p:restoredTop sz="94521"/>
  </p:normalViewPr>
  <p:slideViewPr>
    <p:cSldViewPr snapToGrid="0" snapToObjects="1">
      <p:cViewPr varScale="1">
        <p:scale>
          <a:sx n="85" d="100"/>
          <a:sy n="85" d="100"/>
        </p:scale>
        <p:origin x="17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48B0A9-81F2-574D-9CF6-D5739DFF3A9E}" type="datetimeFigureOut">
              <a:rPr lang="it-IT" smtClean="0"/>
              <a:t>09/01/20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FDD91CB-7648-F84A-8271-F785AE1D5EC7}" type="slidenum">
              <a:rPr lang="it-IT" smtClean="0"/>
              <a:t>‹N›</a:t>
            </a:fld>
            <a:endParaRPr lang="it-IT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5815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B0A9-81F2-574D-9CF6-D5739DFF3A9E}" type="datetimeFigureOut">
              <a:rPr lang="it-IT" smtClean="0"/>
              <a:t>09/01/20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91CB-7648-F84A-8271-F785AE1D5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6755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B0A9-81F2-574D-9CF6-D5739DFF3A9E}" type="datetimeFigureOut">
              <a:rPr lang="it-IT" smtClean="0"/>
              <a:t>09/01/20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91CB-7648-F84A-8271-F785AE1D5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106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B0A9-81F2-574D-9CF6-D5739DFF3A9E}" type="datetimeFigureOut">
              <a:rPr lang="it-IT" smtClean="0"/>
              <a:t>09/01/20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91CB-7648-F84A-8271-F785AE1D5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631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148B0A9-81F2-574D-9CF6-D5739DFF3A9E}" type="datetimeFigureOut">
              <a:rPr lang="it-IT" smtClean="0"/>
              <a:t>09/01/20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FDD91CB-7648-F84A-8271-F785AE1D5EC7}" type="slidenum">
              <a:rPr lang="it-IT" smtClean="0"/>
              <a:t>‹N›</a:t>
            </a:fld>
            <a:endParaRPr lang="it-IT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22047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B0A9-81F2-574D-9CF6-D5739DFF3A9E}" type="datetimeFigureOut">
              <a:rPr lang="it-IT" smtClean="0"/>
              <a:t>09/01/20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91CB-7648-F84A-8271-F785AE1D5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47724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B0A9-81F2-574D-9CF6-D5739DFF3A9E}" type="datetimeFigureOut">
              <a:rPr lang="it-IT" smtClean="0"/>
              <a:t>09/01/20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91CB-7648-F84A-8271-F785AE1D5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980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B0A9-81F2-574D-9CF6-D5739DFF3A9E}" type="datetimeFigureOut">
              <a:rPr lang="it-IT" smtClean="0"/>
              <a:t>09/01/20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91CB-7648-F84A-8271-F785AE1D5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501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B0A9-81F2-574D-9CF6-D5739DFF3A9E}" type="datetimeFigureOut">
              <a:rPr lang="it-IT" smtClean="0"/>
              <a:t>09/01/20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91CB-7648-F84A-8271-F785AE1D5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139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B148B0A9-81F2-574D-9CF6-D5739DFF3A9E}" type="datetimeFigureOut">
              <a:rPr lang="it-IT" smtClean="0"/>
              <a:t>09/01/20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FDD91CB-7648-F84A-8271-F785AE1D5EC7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169787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B148B0A9-81F2-574D-9CF6-D5739DFF3A9E}" type="datetimeFigureOut">
              <a:rPr lang="it-IT" smtClean="0"/>
              <a:t>09/01/20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FDD91CB-7648-F84A-8271-F785AE1D5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363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148B0A9-81F2-574D-9CF6-D5739DFF3A9E}" type="datetimeFigureOut">
              <a:rPr lang="it-IT" smtClean="0"/>
              <a:t>09/01/20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FDD91CB-7648-F84A-8271-F785AE1D5EC7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335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2" r:id="rId1"/>
    <p:sldLayoutId id="2147484583" r:id="rId2"/>
    <p:sldLayoutId id="2147484584" r:id="rId3"/>
    <p:sldLayoutId id="2147484585" r:id="rId4"/>
    <p:sldLayoutId id="2147484586" r:id="rId5"/>
    <p:sldLayoutId id="2147484587" r:id="rId6"/>
    <p:sldLayoutId id="2147484588" r:id="rId7"/>
    <p:sldLayoutId id="2147484589" r:id="rId8"/>
    <p:sldLayoutId id="2147484590" r:id="rId9"/>
    <p:sldLayoutId id="2147484591" r:id="rId10"/>
    <p:sldLayoutId id="21474845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francesca.dona@studiobertolissi.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AB4FFECA-0832-4FE3-B587-054A0F2D8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olo 7">
            <a:extLst>
              <a:ext uri="{FF2B5EF4-FFF2-40B4-BE49-F238E27FC236}">
                <a16:creationId xmlns:a16="http://schemas.microsoft.com/office/drawing/2014/main" id="{31CD44AC-4A82-E84B-8F33-DFEB34C2A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514" y="870857"/>
            <a:ext cx="10435772" cy="2670629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it-IT" sz="6000" b="1" cap="none" spc="800" dirty="0">
                <a:solidFill>
                  <a:schemeClr val="tx2"/>
                </a:solidFill>
                <a:latin typeface="Garamond" panose="02020404030301010803" pitchFamily="18" charset="0"/>
              </a:rPr>
              <a:t>I compiti</a:t>
            </a:r>
            <a:br>
              <a:rPr lang="it-IT" sz="6000" b="1" cap="none" spc="800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it-IT" sz="6000" b="1" cap="none" spc="800" dirty="0">
                <a:solidFill>
                  <a:schemeClr val="tx2"/>
                </a:solidFill>
                <a:latin typeface="Garamond" panose="02020404030301010803" pitchFamily="18" charset="0"/>
              </a:rPr>
              <a:t>del Comune</a:t>
            </a:r>
            <a:br>
              <a:rPr lang="it-IT" sz="6000" b="1" cap="none" spc="800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it-IT" sz="6000" b="1" cap="none" spc="800" dirty="0">
                <a:solidFill>
                  <a:schemeClr val="tx2"/>
                </a:solidFill>
                <a:latin typeface="Garamond" panose="02020404030301010803" pitchFamily="18" charset="0"/>
              </a:rPr>
              <a:t>e il ruolo dei cittadini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C65858E6-5C0F-4AAE-A1AC-29BA07FFE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70707"/>
            <a:ext cx="12192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309ED9E-B669-6642-9E76-0BC8ECD624B1}"/>
              </a:ext>
            </a:extLst>
          </p:cNvPr>
          <p:cNvSpPr txBox="1"/>
          <p:nvPr/>
        </p:nvSpPr>
        <p:spPr>
          <a:xfrm>
            <a:off x="1452292" y="5420219"/>
            <a:ext cx="9287414" cy="8798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spcBef>
                <a:spcPts val="700"/>
              </a:spcBef>
              <a:buClr>
                <a:schemeClr val="tx2"/>
              </a:buClr>
            </a:pPr>
            <a:r>
              <a:rPr lang="it-IT" sz="2400" b="1" i="1" cap="all" spc="400">
                <a:solidFill>
                  <a:srgbClr val="2A1A00"/>
                </a:solidFill>
                <a:latin typeface="Garamond" panose="02020404030301010803" pitchFamily="18" charset="0"/>
              </a:rPr>
              <a:t>Come dialogare con le istituzioni</a:t>
            </a:r>
            <a:r>
              <a:rPr lang="it-IT" sz="2400" b="1" cap="all" spc="400">
                <a:solidFill>
                  <a:srgbClr val="2A1A00"/>
                </a:solidFill>
                <a:latin typeface="Garamond" panose="02020404030301010803" pitchFamily="18" charset="0"/>
              </a:rPr>
              <a:t>?</a:t>
            </a:r>
            <a:endParaRPr lang="it-IT" sz="2400" b="1" cap="all" spc="400" dirty="0">
              <a:solidFill>
                <a:srgbClr val="2A1A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88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>
            <a:extLst>
              <a:ext uri="{FF2B5EF4-FFF2-40B4-BE49-F238E27FC236}">
                <a16:creationId xmlns:a16="http://schemas.microsoft.com/office/drawing/2014/main" id="{1DF61F47-37EC-408A-BDC8-E491FB5E5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68157995-9098-42A2-8E36-8BA9015D7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5197998-AA2F-C94A-821F-68D15470E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943" y="1161505"/>
            <a:ext cx="3052947" cy="255547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sz="3600" b="1" spc="200" dirty="0">
                <a:latin typeface="Garamond" panose="02020404030301010803" pitchFamily="18" charset="0"/>
              </a:rPr>
              <a:t>Organi dell’ente comunale</a:t>
            </a:r>
            <a:endParaRPr lang="it-IT" sz="3600" spc="200" dirty="0">
              <a:latin typeface="Garamond" panose="02020404030301010803" pitchFamily="18" charset="0"/>
            </a:endParaRP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A800AF-3B3D-9347-9402-46F787B0EE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6889" y="365859"/>
            <a:ext cx="6095101" cy="50552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  <a:p>
            <a:pPr indent="-228600" algn="l">
              <a:buFontTx/>
              <a:buChar char="-"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  <a:p>
            <a:pPr marL="0" indent="-228600" algn="l"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  <a:p>
            <a:pPr marL="0" indent="-228600" algn="l">
              <a:buNone/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D7A8118-FC08-7943-85FB-76615156B75B}"/>
              </a:ext>
            </a:extLst>
          </p:cNvPr>
          <p:cNvSpPr txBox="1"/>
          <p:nvPr/>
        </p:nvSpPr>
        <p:spPr>
          <a:xfrm>
            <a:off x="5367646" y="365859"/>
            <a:ext cx="5354869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latin typeface="Garamond" panose="02020404030301010803" pitchFamily="18" charset="0"/>
              </a:rPr>
              <a:t>Gli organi del Comune:</a:t>
            </a:r>
          </a:p>
          <a:p>
            <a:endParaRPr lang="it-IT" sz="2800" b="1" dirty="0">
              <a:latin typeface="Garamond" panose="02020404030301010803" pitchFamily="18" charset="0"/>
            </a:endParaRPr>
          </a:p>
          <a:p>
            <a:r>
              <a:rPr lang="it-IT" sz="3600" b="1" dirty="0">
                <a:latin typeface="Garamond" panose="02020404030301010803" pitchFamily="18" charset="0"/>
              </a:rPr>
              <a:t>1) Consiglio Comunale: </a:t>
            </a:r>
            <a:r>
              <a:rPr lang="it-IT" sz="2000" b="1" dirty="0">
                <a:latin typeface="Garamond" panose="02020404030301010803" pitchFamily="18" charset="0"/>
              </a:rPr>
              <a:t>organo di indirizzo e di controllo politico-amministrativo.</a:t>
            </a:r>
          </a:p>
          <a:p>
            <a:endParaRPr lang="it-IT" sz="2800" b="1" dirty="0">
              <a:latin typeface="Garamond" panose="02020404030301010803" pitchFamily="18" charset="0"/>
            </a:endParaRPr>
          </a:p>
          <a:p>
            <a:r>
              <a:rPr lang="it-IT" sz="3600" b="1" dirty="0">
                <a:latin typeface="Garamond" panose="02020404030301010803" pitchFamily="18" charset="0"/>
              </a:rPr>
              <a:t>2) Giunta Comunale:</a:t>
            </a:r>
          </a:p>
          <a:p>
            <a:r>
              <a:rPr lang="it-IT" altLang="it-IT" sz="2000" b="1" dirty="0">
                <a:latin typeface="Garamond" panose="02020404030301010803" pitchFamily="18" charset="0"/>
              </a:rPr>
              <a:t>competenza generale per tutte le “funzioni degli organi di governo” non attribuite al Consiglio o al Sindaco.</a:t>
            </a:r>
          </a:p>
          <a:p>
            <a:endParaRPr lang="it-IT" sz="2000" b="1" dirty="0">
              <a:latin typeface="Garamond" panose="02020404030301010803" pitchFamily="18" charset="0"/>
            </a:endParaRPr>
          </a:p>
          <a:p>
            <a:r>
              <a:rPr lang="it-IT" sz="3600" b="1" dirty="0">
                <a:latin typeface="Garamond" panose="02020404030301010803" pitchFamily="18" charset="0"/>
              </a:rPr>
              <a:t>3) Sindaco:</a:t>
            </a:r>
          </a:p>
          <a:p>
            <a:r>
              <a:rPr lang="it-IT" sz="2000" b="1" dirty="0">
                <a:latin typeface="Garamond" panose="02020404030301010803" pitchFamily="18" charset="0"/>
              </a:rPr>
              <a:t>rappresentanza dell’Ente comunale e Ufficiale di Governo.</a:t>
            </a:r>
          </a:p>
          <a:p>
            <a:r>
              <a:rPr lang="it-IT" sz="2000" b="1" dirty="0">
                <a:latin typeface="Garamond" panose="02020404030301010803" pitchFamily="18" charset="0"/>
              </a:rPr>
              <a:t>(Distinzione fra funzioni proprie e funzioni delegate dei Comuni)</a:t>
            </a:r>
          </a:p>
          <a:p>
            <a:endParaRPr lang="it-IT" sz="3600" b="1" dirty="0">
              <a:latin typeface="Garamond" panose="02020404030301010803" pitchFamily="18" charset="0"/>
            </a:endParaRPr>
          </a:p>
          <a:p>
            <a:endParaRPr lang="it-IT" sz="36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209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>
            <a:extLst>
              <a:ext uri="{FF2B5EF4-FFF2-40B4-BE49-F238E27FC236}">
                <a16:creationId xmlns:a16="http://schemas.microsoft.com/office/drawing/2014/main" id="{1DF61F47-37EC-408A-BDC8-E491FB5E5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68157995-9098-42A2-8E36-8BA9015D7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5197998-AA2F-C94A-821F-68D15470E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943" y="1161505"/>
            <a:ext cx="3052947" cy="255547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sz="3600" b="1" spc="200" dirty="0">
                <a:latin typeface="Garamond" panose="02020404030301010803" pitchFamily="18" charset="0"/>
              </a:rPr>
              <a:t>funzioni dell’ente comunale</a:t>
            </a:r>
            <a:br>
              <a:rPr lang="it-IT" sz="3600" b="1" spc="200" dirty="0">
                <a:latin typeface="Garamond" panose="02020404030301010803" pitchFamily="18" charset="0"/>
              </a:rPr>
            </a:br>
            <a:br>
              <a:rPr lang="it-IT" sz="3600" spc="200" dirty="0">
                <a:latin typeface="Garamond" panose="02020404030301010803" pitchFamily="18" charset="0"/>
              </a:rPr>
            </a:br>
            <a:endParaRPr lang="it-IT" sz="3600" spc="200" dirty="0">
              <a:latin typeface="Garamond" panose="02020404030301010803" pitchFamily="18" charset="0"/>
            </a:endParaRP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A800AF-3B3D-9347-9402-46F787B0EE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7636" y="166254"/>
            <a:ext cx="6795746" cy="6858000"/>
          </a:xfr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indent="-228600" algn="l"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  <a:p>
            <a:pPr marL="0" indent="-228600" algn="l">
              <a:buNone/>
            </a:pPr>
            <a:endParaRPr lang="en-US" sz="26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  <a:p>
            <a:pPr marL="0" indent="-228600" algn="l">
              <a:buNone/>
            </a:pPr>
            <a:r>
              <a:rPr lang="it-IT" sz="2600" dirty="0">
                <a:solidFill>
                  <a:schemeClr val="tx1"/>
                </a:solidFill>
                <a:latin typeface="Garamond" panose="02020404030301010803" pitchFamily="18" charset="0"/>
              </a:rPr>
              <a:t>Principali compiti:</a:t>
            </a:r>
          </a:p>
          <a:p>
            <a:pPr indent="-228600" algn="l">
              <a:buFontTx/>
              <a:buChar char="-"/>
            </a:pPr>
            <a:r>
              <a:rPr lang="it-IT" sz="2600" dirty="0">
                <a:solidFill>
                  <a:schemeClr val="tx1"/>
                </a:solidFill>
                <a:latin typeface="Garamond" panose="02020404030301010803" pitchFamily="18" charset="0"/>
              </a:rPr>
              <a:t>Organizzazione generale dell’amministrazione;</a:t>
            </a:r>
          </a:p>
          <a:p>
            <a:pPr indent="-228600" algn="l">
              <a:buFontTx/>
              <a:buChar char="-"/>
            </a:pPr>
            <a:r>
              <a:rPr lang="it-IT" sz="2600" dirty="0">
                <a:solidFill>
                  <a:schemeClr val="tx1"/>
                </a:solidFill>
                <a:latin typeface="Garamond" panose="02020404030301010803" pitchFamily="18" charset="0"/>
              </a:rPr>
              <a:t>Organizzazione dei servizi pubblici;</a:t>
            </a:r>
          </a:p>
          <a:p>
            <a:pPr indent="-228600" algn="l">
              <a:buFontTx/>
              <a:buChar char="-"/>
            </a:pPr>
            <a:r>
              <a:rPr lang="it-IT" sz="2600" dirty="0">
                <a:solidFill>
                  <a:schemeClr val="tx1"/>
                </a:solidFill>
                <a:latin typeface="Garamond" panose="02020404030301010803" pitchFamily="18" charset="0"/>
              </a:rPr>
              <a:t>Catasto;</a:t>
            </a:r>
          </a:p>
          <a:p>
            <a:pPr indent="-228600" algn="l">
              <a:buFontTx/>
              <a:buChar char="-"/>
            </a:pPr>
            <a:r>
              <a:rPr lang="it-IT" sz="2600" dirty="0">
                <a:solidFill>
                  <a:schemeClr val="tx1"/>
                </a:solidFill>
                <a:latin typeface="Garamond" panose="02020404030301010803" pitchFamily="18" charset="0"/>
              </a:rPr>
              <a:t>Pianificazione urbanistica;</a:t>
            </a:r>
          </a:p>
          <a:p>
            <a:pPr indent="-228600" algn="l">
              <a:buFontTx/>
              <a:buChar char="-"/>
            </a:pPr>
            <a:r>
              <a:rPr lang="it-IT" sz="2600" dirty="0">
                <a:solidFill>
                  <a:schemeClr val="tx1"/>
                </a:solidFill>
                <a:latin typeface="Garamond" panose="02020404030301010803" pitchFamily="18" charset="0"/>
              </a:rPr>
              <a:t>Protezione civile;</a:t>
            </a:r>
          </a:p>
          <a:p>
            <a:pPr indent="-228600" algn="l">
              <a:buFontTx/>
              <a:buChar char="-"/>
            </a:pPr>
            <a:r>
              <a:rPr lang="it-IT" sz="2600" dirty="0">
                <a:solidFill>
                  <a:schemeClr val="tx1"/>
                </a:solidFill>
                <a:latin typeface="Garamond" panose="02020404030301010803" pitchFamily="18" charset="0"/>
              </a:rPr>
              <a:t>Attività produttive;</a:t>
            </a:r>
          </a:p>
          <a:p>
            <a:pPr indent="-228600" algn="l">
              <a:buFontTx/>
              <a:buChar char="-"/>
            </a:pPr>
            <a:r>
              <a:rPr lang="it-IT" sz="2600" dirty="0">
                <a:solidFill>
                  <a:schemeClr val="tx1"/>
                </a:solidFill>
                <a:latin typeface="Garamond" panose="02020404030301010803" pitchFamily="18" charset="0"/>
              </a:rPr>
              <a:t>Edilizia;</a:t>
            </a:r>
          </a:p>
          <a:p>
            <a:pPr indent="-228600" algn="l">
              <a:buFontTx/>
              <a:buChar char="-"/>
            </a:pPr>
            <a:r>
              <a:rPr lang="it-IT" sz="2600" dirty="0">
                <a:solidFill>
                  <a:schemeClr val="tx1"/>
                </a:solidFill>
                <a:latin typeface="Garamond" panose="02020404030301010803" pitchFamily="18" charset="0"/>
              </a:rPr>
              <a:t>Servizi di raccolta e smaltimento rifiuti;</a:t>
            </a:r>
          </a:p>
          <a:p>
            <a:pPr indent="-228600" algn="l">
              <a:buFontTx/>
              <a:buChar char="-"/>
            </a:pPr>
            <a:r>
              <a:rPr lang="it-IT" sz="2600" dirty="0">
                <a:solidFill>
                  <a:schemeClr val="tx1"/>
                </a:solidFill>
                <a:latin typeface="Garamond" panose="02020404030301010803" pitchFamily="18" charset="0"/>
              </a:rPr>
              <a:t>Servizi sociali;</a:t>
            </a:r>
          </a:p>
          <a:p>
            <a:pPr indent="-228600" algn="l">
              <a:buFontTx/>
              <a:buChar char="-"/>
            </a:pPr>
            <a:r>
              <a:rPr lang="it-IT" sz="2600" dirty="0">
                <a:solidFill>
                  <a:schemeClr val="tx1"/>
                </a:solidFill>
                <a:latin typeface="Garamond" panose="02020404030301010803" pitchFamily="18" charset="0"/>
              </a:rPr>
              <a:t>Edilizia scolastica;</a:t>
            </a:r>
          </a:p>
          <a:p>
            <a:pPr indent="-228600" algn="l">
              <a:buFontTx/>
              <a:buChar char="-"/>
            </a:pPr>
            <a:r>
              <a:rPr lang="it-IT" sz="2600" dirty="0">
                <a:solidFill>
                  <a:schemeClr val="tx1"/>
                </a:solidFill>
                <a:latin typeface="Garamond" panose="02020404030301010803" pitchFamily="18" charset="0"/>
              </a:rPr>
              <a:t>Polizia municipale e amministrativa;</a:t>
            </a:r>
          </a:p>
          <a:p>
            <a:pPr indent="-228600" algn="l">
              <a:buFontTx/>
              <a:buChar char="-"/>
            </a:pPr>
            <a:r>
              <a:rPr lang="it-IT" sz="2600" dirty="0">
                <a:solidFill>
                  <a:schemeClr val="tx1"/>
                </a:solidFill>
                <a:latin typeface="Garamond" panose="02020404030301010803" pitchFamily="18" charset="0"/>
              </a:rPr>
              <a:t>Tenuta dei registri di stato civile/anagrafe;</a:t>
            </a:r>
          </a:p>
          <a:p>
            <a:pPr indent="-228600" algn="l">
              <a:buFontTx/>
              <a:buChar char="-"/>
            </a:pPr>
            <a:r>
              <a:rPr lang="it-IT" sz="2600" dirty="0">
                <a:solidFill>
                  <a:schemeClr val="tx1"/>
                </a:solidFill>
                <a:latin typeface="Garamond" panose="02020404030301010803" pitchFamily="18" charset="0"/>
              </a:rPr>
              <a:t>Servizi in materia statistica;</a:t>
            </a:r>
          </a:p>
          <a:p>
            <a:pPr indent="-228600" algn="l">
              <a:buFontTx/>
              <a:buChar char="-"/>
            </a:pPr>
            <a:r>
              <a:rPr lang="it-IT" sz="2600" dirty="0">
                <a:solidFill>
                  <a:schemeClr val="tx1"/>
                </a:solidFill>
                <a:latin typeface="Garamond" panose="02020404030301010803" pitchFamily="18" charset="0"/>
              </a:rPr>
              <a:t>Servizi elettorali;</a:t>
            </a:r>
          </a:p>
          <a:p>
            <a:pPr indent="-228600" algn="l">
              <a:buFontTx/>
              <a:buChar char="-"/>
            </a:pPr>
            <a:r>
              <a:rPr lang="it-IT" sz="2600" dirty="0">
                <a:solidFill>
                  <a:schemeClr val="tx1"/>
                </a:solidFill>
                <a:latin typeface="Garamond" panose="02020404030301010803" pitchFamily="18" charset="0"/>
              </a:rPr>
              <a:t>Ordine pubblico e pubblica sicurezza;</a:t>
            </a:r>
          </a:p>
          <a:p>
            <a:pPr algn="l"/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  <a:p>
            <a:pPr indent="-228600" algn="l">
              <a:buFontTx/>
              <a:buChar char="-"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  <a:p>
            <a:pPr marL="0" indent="-228600" algn="l"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  <a:p>
            <a:pPr marL="0" indent="-228600" algn="l">
              <a:buNone/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8B76F1-F7AE-8C44-B053-82874EDB9EE5}"/>
              </a:ext>
            </a:extLst>
          </p:cNvPr>
          <p:cNvSpPr txBox="1"/>
          <p:nvPr/>
        </p:nvSpPr>
        <p:spPr>
          <a:xfrm>
            <a:off x="885825" y="4104308"/>
            <a:ext cx="30529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Garamond" panose="02020404030301010803" pitchFamily="18" charset="0"/>
              </a:rPr>
              <a:t>Le fonti:</a:t>
            </a:r>
          </a:p>
          <a:p>
            <a:r>
              <a:rPr lang="it-IT" sz="2000" dirty="0">
                <a:latin typeface="Garamond" panose="02020404030301010803" pitchFamily="18" charset="0"/>
              </a:rPr>
              <a:t>Titolo V della Costituzione</a:t>
            </a:r>
          </a:p>
          <a:p>
            <a:r>
              <a:rPr lang="it-IT" sz="2000" dirty="0">
                <a:latin typeface="Garamond" panose="02020404030301010803" pitchFamily="18" charset="0"/>
              </a:rPr>
              <a:t>D.lgs. n.  267/2000 (TUEL)</a:t>
            </a:r>
          </a:p>
        </p:txBody>
      </p:sp>
    </p:spTree>
    <p:extLst>
      <p:ext uri="{BB962C8B-B14F-4D97-AF65-F5344CB8AC3E}">
        <p14:creationId xmlns:p14="http://schemas.microsoft.com/office/powerpoint/2010/main" val="2267012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0851669-7281-49C2-8BF0-67BA70EC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9AC30C5-9337-444B-A5EE-D05FF7DE1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5150" y="560289"/>
            <a:ext cx="8656819" cy="96305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3600" b="1" cap="none" dirty="0" err="1">
                <a:solidFill>
                  <a:schemeClr val="tx1"/>
                </a:solidFill>
                <a:latin typeface="Garamond" panose="02020404030301010803" pitchFamily="18" charset="0"/>
              </a:rPr>
              <a:t>L’azione</a:t>
            </a:r>
            <a:r>
              <a:rPr lang="en-US" sz="3600" b="1" cap="none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600" b="1" cap="none" dirty="0" err="1">
                <a:solidFill>
                  <a:schemeClr val="tx1"/>
                </a:solidFill>
                <a:latin typeface="Garamond" panose="02020404030301010803" pitchFamily="18" charset="0"/>
              </a:rPr>
              <a:t>amministrativa</a:t>
            </a:r>
            <a:r>
              <a:rPr lang="en-US" sz="3600" b="1" cap="none" dirty="0">
                <a:solidFill>
                  <a:schemeClr val="tx1"/>
                </a:solidFill>
                <a:latin typeface="Garamond" panose="02020404030301010803" pitchFamily="18" charset="0"/>
              </a:rPr>
              <a:t> del </a:t>
            </a:r>
            <a:r>
              <a:rPr lang="en-US" sz="3600" b="1" cap="none" dirty="0" err="1">
                <a:solidFill>
                  <a:schemeClr val="tx1"/>
                </a:solidFill>
                <a:latin typeface="Garamond" panose="02020404030301010803" pitchFamily="18" charset="0"/>
              </a:rPr>
              <a:t>Comune</a:t>
            </a:r>
            <a:br>
              <a:rPr lang="en-US" sz="3600" b="1" cap="none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en-US" sz="3600" b="1" cap="none" dirty="0" err="1">
                <a:solidFill>
                  <a:schemeClr val="tx1"/>
                </a:solidFill>
                <a:latin typeface="Garamond" panose="02020404030301010803" pitchFamily="18" charset="0"/>
              </a:rPr>
              <a:t>nel</a:t>
            </a:r>
            <a:r>
              <a:rPr lang="en-US" sz="3600" b="1" cap="none" dirty="0">
                <a:solidFill>
                  <a:schemeClr val="tx1"/>
                </a:solidFill>
                <a:latin typeface="Garamond" panose="02020404030301010803" pitchFamily="18" charset="0"/>
              </a:rPr>
              <a:t> rispetto </a:t>
            </a:r>
            <a:r>
              <a:rPr lang="en-US" sz="3600" b="1" cap="none" dirty="0" err="1">
                <a:solidFill>
                  <a:schemeClr val="tx1"/>
                </a:solidFill>
                <a:latin typeface="Garamond" panose="02020404030301010803" pitchFamily="18" charset="0"/>
              </a:rPr>
              <a:t>della</a:t>
            </a:r>
            <a:r>
              <a:rPr lang="en-US" sz="3600" b="1" cap="none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600" b="1" cap="none" dirty="0" err="1">
                <a:solidFill>
                  <a:schemeClr val="tx1"/>
                </a:solidFill>
                <a:latin typeface="Garamond" panose="02020404030301010803" pitchFamily="18" charset="0"/>
              </a:rPr>
              <a:t>legge</a:t>
            </a:r>
            <a:r>
              <a:rPr lang="en-US" sz="3600" b="1" cap="none" dirty="0">
                <a:solidFill>
                  <a:schemeClr val="tx1"/>
                </a:solidFill>
                <a:latin typeface="Garamond" panose="02020404030301010803" pitchFamily="18" charset="0"/>
              </a:rPr>
              <a:t> n. 241/1990</a:t>
            </a:r>
            <a:br>
              <a:rPr lang="en-US" sz="3100" b="1" cap="none" dirty="0">
                <a:latin typeface="Garamond" panose="02020404030301010803" pitchFamily="18" charset="0"/>
              </a:rPr>
            </a:br>
            <a:r>
              <a:rPr lang="en-US" sz="3100" b="1" cap="none" dirty="0"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6992B13-74C4-4370-93C5-F5403D944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2275119" cy="6858000"/>
          </a:xfrm>
          <a:custGeom>
            <a:avLst/>
            <a:gdLst>
              <a:gd name="connsiteX0" fmla="*/ 0 w 2275119"/>
              <a:gd name="connsiteY0" fmla="*/ 0 h 6858000"/>
              <a:gd name="connsiteX1" fmla="*/ 1389294 w 2275119"/>
              <a:gd name="connsiteY1" fmla="*/ 0 h 6858000"/>
              <a:gd name="connsiteX2" fmla="*/ 1556068 w 2275119"/>
              <a:gd name="connsiteY2" fmla="*/ 0 h 6858000"/>
              <a:gd name="connsiteX3" fmla="*/ 2098907 w 2275119"/>
              <a:gd name="connsiteY3" fmla="*/ 0 h 6858000"/>
              <a:gd name="connsiteX4" fmla="*/ 2100494 w 2275119"/>
              <a:gd name="connsiteY4" fmla="*/ 68263 h 6858000"/>
              <a:gd name="connsiteX5" fmla="*/ 2108432 w 2275119"/>
              <a:gd name="connsiteY5" fmla="*/ 128588 h 6858000"/>
              <a:gd name="connsiteX6" fmla="*/ 2119544 w 2275119"/>
              <a:gd name="connsiteY6" fmla="*/ 180975 h 6858000"/>
              <a:gd name="connsiteX7" fmla="*/ 2133832 w 2275119"/>
              <a:gd name="connsiteY7" fmla="*/ 227013 h 6858000"/>
              <a:gd name="connsiteX8" fmla="*/ 2149707 w 2275119"/>
              <a:gd name="connsiteY8" fmla="*/ 268288 h 6858000"/>
              <a:gd name="connsiteX9" fmla="*/ 2168757 w 2275119"/>
              <a:gd name="connsiteY9" fmla="*/ 304800 h 6858000"/>
              <a:gd name="connsiteX10" fmla="*/ 2187807 w 2275119"/>
              <a:gd name="connsiteY10" fmla="*/ 342900 h 6858000"/>
              <a:gd name="connsiteX11" fmla="*/ 2206857 w 2275119"/>
              <a:gd name="connsiteY11" fmla="*/ 381000 h 6858000"/>
              <a:gd name="connsiteX12" fmla="*/ 2222732 w 2275119"/>
              <a:gd name="connsiteY12" fmla="*/ 417513 h 6858000"/>
              <a:gd name="connsiteX13" fmla="*/ 2238607 w 2275119"/>
              <a:gd name="connsiteY13" fmla="*/ 458788 h 6858000"/>
              <a:gd name="connsiteX14" fmla="*/ 2254482 w 2275119"/>
              <a:gd name="connsiteY14" fmla="*/ 504825 h 6858000"/>
              <a:gd name="connsiteX15" fmla="*/ 2265594 w 2275119"/>
              <a:gd name="connsiteY15" fmla="*/ 557213 h 6858000"/>
              <a:gd name="connsiteX16" fmla="*/ 2271944 w 2275119"/>
              <a:gd name="connsiteY16" fmla="*/ 617538 h 6858000"/>
              <a:gd name="connsiteX17" fmla="*/ 2275119 w 2275119"/>
              <a:gd name="connsiteY17" fmla="*/ 685800 h 6858000"/>
              <a:gd name="connsiteX18" fmla="*/ 2271944 w 2275119"/>
              <a:gd name="connsiteY18" fmla="*/ 754063 h 6858000"/>
              <a:gd name="connsiteX19" fmla="*/ 2265594 w 2275119"/>
              <a:gd name="connsiteY19" fmla="*/ 814388 h 6858000"/>
              <a:gd name="connsiteX20" fmla="*/ 2254482 w 2275119"/>
              <a:gd name="connsiteY20" fmla="*/ 866775 h 6858000"/>
              <a:gd name="connsiteX21" fmla="*/ 2238607 w 2275119"/>
              <a:gd name="connsiteY21" fmla="*/ 912813 h 6858000"/>
              <a:gd name="connsiteX22" fmla="*/ 2222732 w 2275119"/>
              <a:gd name="connsiteY22" fmla="*/ 954088 h 6858000"/>
              <a:gd name="connsiteX23" fmla="*/ 2206857 w 2275119"/>
              <a:gd name="connsiteY23" fmla="*/ 990600 h 6858000"/>
              <a:gd name="connsiteX24" fmla="*/ 2187807 w 2275119"/>
              <a:gd name="connsiteY24" fmla="*/ 1028700 h 6858000"/>
              <a:gd name="connsiteX25" fmla="*/ 2168757 w 2275119"/>
              <a:gd name="connsiteY25" fmla="*/ 1066800 h 6858000"/>
              <a:gd name="connsiteX26" fmla="*/ 2149707 w 2275119"/>
              <a:gd name="connsiteY26" fmla="*/ 1103313 h 6858000"/>
              <a:gd name="connsiteX27" fmla="*/ 2133832 w 2275119"/>
              <a:gd name="connsiteY27" fmla="*/ 1144588 h 6858000"/>
              <a:gd name="connsiteX28" fmla="*/ 2119544 w 2275119"/>
              <a:gd name="connsiteY28" fmla="*/ 1190625 h 6858000"/>
              <a:gd name="connsiteX29" fmla="*/ 2108432 w 2275119"/>
              <a:gd name="connsiteY29" fmla="*/ 1243013 h 6858000"/>
              <a:gd name="connsiteX30" fmla="*/ 2100494 w 2275119"/>
              <a:gd name="connsiteY30" fmla="*/ 1303338 h 6858000"/>
              <a:gd name="connsiteX31" fmla="*/ 2098907 w 2275119"/>
              <a:gd name="connsiteY31" fmla="*/ 1371600 h 6858000"/>
              <a:gd name="connsiteX32" fmla="*/ 2100494 w 2275119"/>
              <a:gd name="connsiteY32" fmla="*/ 1439863 h 6858000"/>
              <a:gd name="connsiteX33" fmla="*/ 2108432 w 2275119"/>
              <a:gd name="connsiteY33" fmla="*/ 1500188 h 6858000"/>
              <a:gd name="connsiteX34" fmla="*/ 2119544 w 2275119"/>
              <a:gd name="connsiteY34" fmla="*/ 1552575 h 6858000"/>
              <a:gd name="connsiteX35" fmla="*/ 2133832 w 2275119"/>
              <a:gd name="connsiteY35" fmla="*/ 1598613 h 6858000"/>
              <a:gd name="connsiteX36" fmla="*/ 2149707 w 2275119"/>
              <a:gd name="connsiteY36" fmla="*/ 1639888 h 6858000"/>
              <a:gd name="connsiteX37" fmla="*/ 2168757 w 2275119"/>
              <a:gd name="connsiteY37" fmla="*/ 1676400 h 6858000"/>
              <a:gd name="connsiteX38" fmla="*/ 2187807 w 2275119"/>
              <a:gd name="connsiteY38" fmla="*/ 1714500 h 6858000"/>
              <a:gd name="connsiteX39" fmla="*/ 2206857 w 2275119"/>
              <a:gd name="connsiteY39" fmla="*/ 1752600 h 6858000"/>
              <a:gd name="connsiteX40" fmla="*/ 2222732 w 2275119"/>
              <a:gd name="connsiteY40" fmla="*/ 1789113 h 6858000"/>
              <a:gd name="connsiteX41" fmla="*/ 2238607 w 2275119"/>
              <a:gd name="connsiteY41" fmla="*/ 1830388 h 6858000"/>
              <a:gd name="connsiteX42" fmla="*/ 2254482 w 2275119"/>
              <a:gd name="connsiteY42" fmla="*/ 1876425 h 6858000"/>
              <a:gd name="connsiteX43" fmla="*/ 2265594 w 2275119"/>
              <a:gd name="connsiteY43" fmla="*/ 1928813 h 6858000"/>
              <a:gd name="connsiteX44" fmla="*/ 2271944 w 2275119"/>
              <a:gd name="connsiteY44" fmla="*/ 1989138 h 6858000"/>
              <a:gd name="connsiteX45" fmla="*/ 2275119 w 2275119"/>
              <a:gd name="connsiteY45" fmla="*/ 2057400 h 6858000"/>
              <a:gd name="connsiteX46" fmla="*/ 2271944 w 2275119"/>
              <a:gd name="connsiteY46" fmla="*/ 2125663 h 6858000"/>
              <a:gd name="connsiteX47" fmla="*/ 2265594 w 2275119"/>
              <a:gd name="connsiteY47" fmla="*/ 2185988 h 6858000"/>
              <a:gd name="connsiteX48" fmla="*/ 2254482 w 2275119"/>
              <a:gd name="connsiteY48" fmla="*/ 2238375 h 6858000"/>
              <a:gd name="connsiteX49" fmla="*/ 2238607 w 2275119"/>
              <a:gd name="connsiteY49" fmla="*/ 2284413 h 6858000"/>
              <a:gd name="connsiteX50" fmla="*/ 2222732 w 2275119"/>
              <a:gd name="connsiteY50" fmla="*/ 2325688 h 6858000"/>
              <a:gd name="connsiteX51" fmla="*/ 2206857 w 2275119"/>
              <a:gd name="connsiteY51" fmla="*/ 2362200 h 6858000"/>
              <a:gd name="connsiteX52" fmla="*/ 2187807 w 2275119"/>
              <a:gd name="connsiteY52" fmla="*/ 2400300 h 6858000"/>
              <a:gd name="connsiteX53" fmla="*/ 2168757 w 2275119"/>
              <a:gd name="connsiteY53" fmla="*/ 2438400 h 6858000"/>
              <a:gd name="connsiteX54" fmla="*/ 2149707 w 2275119"/>
              <a:gd name="connsiteY54" fmla="*/ 2474913 h 6858000"/>
              <a:gd name="connsiteX55" fmla="*/ 2133832 w 2275119"/>
              <a:gd name="connsiteY55" fmla="*/ 2516188 h 6858000"/>
              <a:gd name="connsiteX56" fmla="*/ 2119544 w 2275119"/>
              <a:gd name="connsiteY56" fmla="*/ 2562225 h 6858000"/>
              <a:gd name="connsiteX57" fmla="*/ 2108432 w 2275119"/>
              <a:gd name="connsiteY57" fmla="*/ 2614613 h 6858000"/>
              <a:gd name="connsiteX58" fmla="*/ 2100494 w 2275119"/>
              <a:gd name="connsiteY58" fmla="*/ 2674938 h 6858000"/>
              <a:gd name="connsiteX59" fmla="*/ 2098907 w 2275119"/>
              <a:gd name="connsiteY59" fmla="*/ 2743200 h 6858000"/>
              <a:gd name="connsiteX60" fmla="*/ 2100494 w 2275119"/>
              <a:gd name="connsiteY60" fmla="*/ 2811463 h 6858000"/>
              <a:gd name="connsiteX61" fmla="*/ 2108432 w 2275119"/>
              <a:gd name="connsiteY61" fmla="*/ 2871788 h 6858000"/>
              <a:gd name="connsiteX62" fmla="*/ 2119544 w 2275119"/>
              <a:gd name="connsiteY62" fmla="*/ 2924175 h 6858000"/>
              <a:gd name="connsiteX63" fmla="*/ 2133832 w 2275119"/>
              <a:gd name="connsiteY63" fmla="*/ 2970213 h 6858000"/>
              <a:gd name="connsiteX64" fmla="*/ 2149707 w 2275119"/>
              <a:gd name="connsiteY64" fmla="*/ 3011488 h 6858000"/>
              <a:gd name="connsiteX65" fmla="*/ 2168757 w 2275119"/>
              <a:gd name="connsiteY65" fmla="*/ 3048000 h 6858000"/>
              <a:gd name="connsiteX66" fmla="*/ 2187807 w 2275119"/>
              <a:gd name="connsiteY66" fmla="*/ 3086100 h 6858000"/>
              <a:gd name="connsiteX67" fmla="*/ 2206857 w 2275119"/>
              <a:gd name="connsiteY67" fmla="*/ 3124200 h 6858000"/>
              <a:gd name="connsiteX68" fmla="*/ 2222732 w 2275119"/>
              <a:gd name="connsiteY68" fmla="*/ 3160713 h 6858000"/>
              <a:gd name="connsiteX69" fmla="*/ 2238607 w 2275119"/>
              <a:gd name="connsiteY69" fmla="*/ 3201988 h 6858000"/>
              <a:gd name="connsiteX70" fmla="*/ 2254482 w 2275119"/>
              <a:gd name="connsiteY70" fmla="*/ 3248025 h 6858000"/>
              <a:gd name="connsiteX71" fmla="*/ 2265594 w 2275119"/>
              <a:gd name="connsiteY71" fmla="*/ 3300413 h 6858000"/>
              <a:gd name="connsiteX72" fmla="*/ 2271944 w 2275119"/>
              <a:gd name="connsiteY72" fmla="*/ 3360738 h 6858000"/>
              <a:gd name="connsiteX73" fmla="*/ 2275119 w 2275119"/>
              <a:gd name="connsiteY73" fmla="*/ 3427413 h 6858000"/>
              <a:gd name="connsiteX74" fmla="*/ 2271944 w 2275119"/>
              <a:gd name="connsiteY74" fmla="*/ 3497263 h 6858000"/>
              <a:gd name="connsiteX75" fmla="*/ 2265594 w 2275119"/>
              <a:gd name="connsiteY75" fmla="*/ 3557588 h 6858000"/>
              <a:gd name="connsiteX76" fmla="*/ 2254482 w 2275119"/>
              <a:gd name="connsiteY76" fmla="*/ 3609975 h 6858000"/>
              <a:gd name="connsiteX77" fmla="*/ 2238607 w 2275119"/>
              <a:gd name="connsiteY77" fmla="*/ 3656013 h 6858000"/>
              <a:gd name="connsiteX78" fmla="*/ 2222732 w 2275119"/>
              <a:gd name="connsiteY78" fmla="*/ 3697288 h 6858000"/>
              <a:gd name="connsiteX79" fmla="*/ 2206857 w 2275119"/>
              <a:gd name="connsiteY79" fmla="*/ 3733800 h 6858000"/>
              <a:gd name="connsiteX80" fmla="*/ 2187807 w 2275119"/>
              <a:gd name="connsiteY80" fmla="*/ 3771900 h 6858000"/>
              <a:gd name="connsiteX81" fmla="*/ 2168757 w 2275119"/>
              <a:gd name="connsiteY81" fmla="*/ 3810000 h 6858000"/>
              <a:gd name="connsiteX82" fmla="*/ 2149707 w 2275119"/>
              <a:gd name="connsiteY82" fmla="*/ 3846513 h 6858000"/>
              <a:gd name="connsiteX83" fmla="*/ 2133832 w 2275119"/>
              <a:gd name="connsiteY83" fmla="*/ 3887788 h 6858000"/>
              <a:gd name="connsiteX84" fmla="*/ 2119544 w 2275119"/>
              <a:gd name="connsiteY84" fmla="*/ 3933825 h 6858000"/>
              <a:gd name="connsiteX85" fmla="*/ 2108432 w 2275119"/>
              <a:gd name="connsiteY85" fmla="*/ 3986213 h 6858000"/>
              <a:gd name="connsiteX86" fmla="*/ 2100494 w 2275119"/>
              <a:gd name="connsiteY86" fmla="*/ 4046538 h 6858000"/>
              <a:gd name="connsiteX87" fmla="*/ 2098907 w 2275119"/>
              <a:gd name="connsiteY87" fmla="*/ 4114800 h 6858000"/>
              <a:gd name="connsiteX88" fmla="*/ 2100494 w 2275119"/>
              <a:gd name="connsiteY88" fmla="*/ 4183063 h 6858000"/>
              <a:gd name="connsiteX89" fmla="*/ 2108432 w 2275119"/>
              <a:gd name="connsiteY89" fmla="*/ 4243388 h 6858000"/>
              <a:gd name="connsiteX90" fmla="*/ 2119544 w 2275119"/>
              <a:gd name="connsiteY90" fmla="*/ 4295775 h 6858000"/>
              <a:gd name="connsiteX91" fmla="*/ 2133832 w 2275119"/>
              <a:gd name="connsiteY91" fmla="*/ 4341813 h 6858000"/>
              <a:gd name="connsiteX92" fmla="*/ 2149707 w 2275119"/>
              <a:gd name="connsiteY92" fmla="*/ 4383088 h 6858000"/>
              <a:gd name="connsiteX93" fmla="*/ 2168757 w 2275119"/>
              <a:gd name="connsiteY93" fmla="*/ 4419600 h 6858000"/>
              <a:gd name="connsiteX94" fmla="*/ 2206857 w 2275119"/>
              <a:gd name="connsiteY94" fmla="*/ 4495800 h 6858000"/>
              <a:gd name="connsiteX95" fmla="*/ 2222732 w 2275119"/>
              <a:gd name="connsiteY95" fmla="*/ 4532313 h 6858000"/>
              <a:gd name="connsiteX96" fmla="*/ 2238607 w 2275119"/>
              <a:gd name="connsiteY96" fmla="*/ 4573588 h 6858000"/>
              <a:gd name="connsiteX97" fmla="*/ 2254482 w 2275119"/>
              <a:gd name="connsiteY97" fmla="*/ 4619625 h 6858000"/>
              <a:gd name="connsiteX98" fmla="*/ 2265594 w 2275119"/>
              <a:gd name="connsiteY98" fmla="*/ 4672013 h 6858000"/>
              <a:gd name="connsiteX99" fmla="*/ 2271944 w 2275119"/>
              <a:gd name="connsiteY99" fmla="*/ 4732338 h 6858000"/>
              <a:gd name="connsiteX100" fmla="*/ 2275119 w 2275119"/>
              <a:gd name="connsiteY100" fmla="*/ 4800600 h 6858000"/>
              <a:gd name="connsiteX101" fmla="*/ 2271944 w 2275119"/>
              <a:gd name="connsiteY101" fmla="*/ 4868863 h 6858000"/>
              <a:gd name="connsiteX102" fmla="*/ 2265594 w 2275119"/>
              <a:gd name="connsiteY102" fmla="*/ 4929188 h 6858000"/>
              <a:gd name="connsiteX103" fmla="*/ 2254482 w 2275119"/>
              <a:gd name="connsiteY103" fmla="*/ 4981575 h 6858000"/>
              <a:gd name="connsiteX104" fmla="*/ 2238607 w 2275119"/>
              <a:gd name="connsiteY104" fmla="*/ 5027613 h 6858000"/>
              <a:gd name="connsiteX105" fmla="*/ 2222732 w 2275119"/>
              <a:gd name="connsiteY105" fmla="*/ 5068888 h 6858000"/>
              <a:gd name="connsiteX106" fmla="*/ 2206857 w 2275119"/>
              <a:gd name="connsiteY106" fmla="*/ 5105400 h 6858000"/>
              <a:gd name="connsiteX107" fmla="*/ 2187807 w 2275119"/>
              <a:gd name="connsiteY107" fmla="*/ 5143500 h 6858000"/>
              <a:gd name="connsiteX108" fmla="*/ 2168757 w 2275119"/>
              <a:gd name="connsiteY108" fmla="*/ 5181600 h 6858000"/>
              <a:gd name="connsiteX109" fmla="*/ 2149707 w 2275119"/>
              <a:gd name="connsiteY109" fmla="*/ 5218113 h 6858000"/>
              <a:gd name="connsiteX110" fmla="*/ 2133832 w 2275119"/>
              <a:gd name="connsiteY110" fmla="*/ 5259388 h 6858000"/>
              <a:gd name="connsiteX111" fmla="*/ 2119544 w 2275119"/>
              <a:gd name="connsiteY111" fmla="*/ 5305425 h 6858000"/>
              <a:gd name="connsiteX112" fmla="*/ 2108432 w 2275119"/>
              <a:gd name="connsiteY112" fmla="*/ 5357813 h 6858000"/>
              <a:gd name="connsiteX113" fmla="*/ 2100494 w 2275119"/>
              <a:gd name="connsiteY113" fmla="*/ 5418138 h 6858000"/>
              <a:gd name="connsiteX114" fmla="*/ 2098907 w 2275119"/>
              <a:gd name="connsiteY114" fmla="*/ 5486400 h 6858000"/>
              <a:gd name="connsiteX115" fmla="*/ 2100494 w 2275119"/>
              <a:gd name="connsiteY115" fmla="*/ 5554663 h 6858000"/>
              <a:gd name="connsiteX116" fmla="*/ 2108432 w 2275119"/>
              <a:gd name="connsiteY116" fmla="*/ 5614988 h 6858000"/>
              <a:gd name="connsiteX117" fmla="*/ 2119544 w 2275119"/>
              <a:gd name="connsiteY117" fmla="*/ 5667375 h 6858000"/>
              <a:gd name="connsiteX118" fmla="*/ 2133832 w 2275119"/>
              <a:gd name="connsiteY118" fmla="*/ 5713413 h 6858000"/>
              <a:gd name="connsiteX119" fmla="*/ 2149707 w 2275119"/>
              <a:gd name="connsiteY119" fmla="*/ 5754688 h 6858000"/>
              <a:gd name="connsiteX120" fmla="*/ 2168757 w 2275119"/>
              <a:gd name="connsiteY120" fmla="*/ 5791200 h 6858000"/>
              <a:gd name="connsiteX121" fmla="*/ 2187807 w 2275119"/>
              <a:gd name="connsiteY121" fmla="*/ 5829300 h 6858000"/>
              <a:gd name="connsiteX122" fmla="*/ 2206857 w 2275119"/>
              <a:gd name="connsiteY122" fmla="*/ 5867400 h 6858000"/>
              <a:gd name="connsiteX123" fmla="*/ 2222732 w 2275119"/>
              <a:gd name="connsiteY123" fmla="*/ 5903913 h 6858000"/>
              <a:gd name="connsiteX124" fmla="*/ 2238607 w 2275119"/>
              <a:gd name="connsiteY124" fmla="*/ 5945188 h 6858000"/>
              <a:gd name="connsiteX125" fmla="*/ 2254482 w 2275119"/>
              <a:gd name="connsiteY125" fmla="*/ 5991225 h 6858000"/>
              <a:gd name="connsiteX126" fmla="*/ 2265594 w 2275119"/>
              <a:gd name="connsiteY126" fmla="*/ 6043613 h 6858000"/>
              <a:gd name="connsiteX127" fmla="*/ 2271944 w 2275119"/>
              <a:gd name="connsiteY127" fmla="*/ 6103938 h 6858000"/>
              <a:gd name="connsiteX128" fmla="*/ 2275119 w 2275119"/>
              <a:gd name="connsiteY128" fmla="*/ 6172200 h 6858000"/>
              <a:gd name="connsiteX129" fmla="*/ 2271944 w 2275119"/>
              <a:gd name="connsiteY129" fmla="*/ 6240463 h 6858000"/>
              <a:gd name="connsiteX130" fmla="*/ 2265594 w 2275119"/>
              <a:gd name="connsiteY130" fmla="*/ 6300788 h 6858000"/>
              <a:gd name="connsiteX131" fmla="*/ 2254482 w 2275119"/>
              <a:gd name="connsiteY131" fmla="*/ 6353175 h 6858000"/>
              <a:gd name="connsiteX132" fmla="*/ 2238607 w 2275119"/>
              <a:gd name="connsiteY132" fmla="*/ 6399213 h 6858000"/>
              <a:gd name="connsiteX133" fmla="*/ 2222732 w 2275119"/>
              <a:gd name="connsiteY133" fmla="*/ 6440488 h 6858000"/>
              <a:gd name="connsiteX134" fmla="*/ 2206857 w 2275119"/>
              <a:gd name="connsiteY134" fmla="*/ 6477000 h 6858000"/>
              <a:gd name="connsiteX135" fmla="*/ 2187807 w 2275119"/>
              <a:gd name="connsiteY135" fmla="*/ 6515100 h 6858000"/>
              <a:gd name="connsiteX136" fmla="*/ 2168757 w 2275119"/>
              <a:gd name="connsiteY136" fmla="*/ 6553200 h 6858000"/>
              <a:gd name="connsiteX137" fmla="*/ 2149707 w 2275119"/>
              <a:gd name="connsiteY137" fmla="*/ 6589713 h 6858000"/>
              <a:gd name="connsiteX138" fmla="*/ 2133832 w 2275119"/>
              <a:gd name="connsiteY138" fmla="*/ 6630988 h 6858000"/>
              <a:gd name="connsiteX139" fmla="*/ 2119544 w 2275119"/>
              <a:gd name="connsiteY139" fmla="*/ 6677025 h 6858000"/>
              <a:gd name="connsiteX140" fmla="*/ 2108432 w 2275119"/>
              <a:gd name="connsiteY140" fmla="*/ 6729413 h 6858000"/>
              <a:gd name="connsiteX141" fmla="*/ 2100494 w 2275119"/>
              <a:gd name="connsiteY141" fmla="*/ 6789738 h 6858000"/>
              <a:gd name="connsiteX142" fmla="*/ 2098907 w 2275119"/>
              <a:gd name="connsiteY142" fmla="*/ 6858000 h 6858000"/>
              <a:gd name="connsiteX143" fmla="*/ 1556068 w 2275119"/>
              <a:gd name="connsiteY143" fmla="*/ 6858000 h 6858000"/>
              <a:gd name="connsiteX144" fmla="*/ 1389294 w 2275119"/>
              <a:gd name="connsiteY144" fmla="*/ 6858000 h 6858000"/>
              <a:gd name="connsiteX145" fmla="*/ 0 w 2275119"/>
              <a:gd name="connsiteY1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2275119" h="6858000">
                <a:moveTo>
                  <a:pt x="0" y="0"/>
                </a:moveTo>
                <a:lnTo>
                  <a:pt x="1389294" y="0"/>
                </a:lnTo>
                <a:lnTo>
                  <a:pt x="1556068" y="0"/>
                </a:lnTo>
                <a:lnTo>
                  <a:pt x="2098907" y="0"/>
                </a:lnTo>
                <a:lnTo>
                  <a:pt x="2100494" y="68263"/>
                </a:lnTo>
                <a:lnTo>
                  <a:pt x="2108432" y="128588"/>
                </a:lnTo>
                <a:lnTo>
                  <a:pt x="2119544" y="180975"/>
                </a:lnTo>
                <a:lnTo>
                  <a:pt x="2133832" y="227013"/>
                </a:lnTo>
                <a:lnTo>
                  <a:pt x="2149707" y="268288"/>
                </a:lnTo>
                <a:lnTo>
                  <a:pt x="2168757" y="304800"/>
                </a:lnTo>
                <a:lnTo>
                  <a:pt x="2187807" y="342900"/>
                </a:lnTo>
                <a:lnTo>
                  <a:pt x="2206857" y="381000"/>
                </a:lnTo>
                <a:lnTo>
                  <a:pt x="2222732" y="417513"/>
                </a:lnTo>
                <a:lnTo>
                  <a:pt x="2238607" y="458788"/>
                </a:lnTo>
                <a:lnTo>
                  <a:pt x="2254482" y="504825"/>
                </a:lnTo>
                <a:lnTo>
                  <a:pt x="2265594" y="557213"/>
                </a:lnTo>
                <a:lnTo>
                  <a:pt x="2271944" y="617538"/>
                </a:lnTo>
                <a:lnTo>
                  <a:pt x="2275119" y="685800"/>
                </a:lnTo>
                <a:lnTo>
                  <a:pt x="2271944" y="754063"/>
                </a:lnTo>
                <a:lnTo>
                  <a:pt x="2265594" y="814388"/>
                </a:lnTo>
                <a:lnTo>
                  <a:pt x="2254482" y="866775"/>
                </a:lnTo>
                <a:lnTo>
                  <a:pt x="2238607" y="912813"/>
                </a:lnTo>
                <a:lnTo>
                  <a:pt x="2222732" y="954088"/>
                </a:lnTo>
                <a:lnTo>
                  <a:pt x="2206857" y="990600"/>
                </a:lnTo>
                <a:lnTo>
                  <a:pt x="2187807" y="1028700"/>
                </a:lnTo>
                <a:lnTo>
                  <a:pt x="2168757" y="1066800"/>
                </a:lnTo>
                <a:lnTo>
                  <a:pt x="2149707" y="1103313"/>
                </a:lnTo>
                <a:lnTo>
                  <a:pt x="2133832" y="1144588"/>
                </a:lnTo>
                <a:lnTo>
                  <a:pt x="2119544" y="1190625"/>
                </a:lnTo>
                <a:lnTo>
                  <a:pt x="2108432" y="1243013"/>
                </a:lnTo>
                <a:lnTo>
                  <a:pt x="2100494" y="1303338"/>
                </a:lnTo>
                <a:lnTo>
                  <a:pt x="2098907" y="1371600"/>
                </a:lnTo>
                <a:lnTo>
                  <a:pt x="2100494" y="1439863"/>
                </a:lnTo>
                <a:lnTo>
                  <a:pt x="2108432" y="1500188"/>
                </a:lnTo>
                <a:lnTo>
                  <a:pt x="2119544" y="1552575"/>
                </a:lnTo>
                <a:lnTo>
                  <a:pt x="2133832" y="1598613"/>
                </a:lnTo>
                <a:lnTo>
                  <a:pt x="2149707" y="1639888"/>
                </a:lnTo>
                <a:lnTo>
                  <a:pt x="2168757" y="1676400"/>
                </a:lnTo>
                <a:lnTo>
                  <a:pt x="2187807" y="1714500"/>
                </a:lnTo>
                <a:lnTo>
                  <a:pt x="2206857" y="1752600"/>
                </a:lnTo>
                <a:lnTo>
                  <a:pt x="2222732" y="1789113"/>
                </a:lnTo>
                <a:lnTo>
                  <a:pt x="2238607" y="1830388"/>
                </a:lnTo>
                <a:lnTo>
                  <a:pt x="2254482" y="1876425"/>
                </a:lnTo>
                <a:lnTo>
                  <a:pt x="2265594" y="1928813"/>
                </a:lnTo>
                <a:lnTo>
                  <a:pt x="2271944" y="1989138"/>
                </a:lnTo>
                <a:lnTo>
                  <a:pt x="2275119" y="2057400"/>
                </a:lnTo>
                <a:lnTo>
                  <a:pt x="2271944" y="2125663"/>
                </a:lnTo>
                <a:lnTo>
                  <a:pt x="2265594" y="2185988"/>
                </a:lnTo>
                <a:lnTo>
                  <a:pt x="2254482" y="2238375"/>
                </a:lnTo>
                <a:lnTo>
                  <a:pt x="2238607" y="2284413"/>
                </a:lnTo>
                <a:lnTo>
                  <a:pt x="2222732" y="2325688"/>
                </a:lnTo>
                <a:lnTo>
                  <a:pt x="2206857" y="2362200"/>
                </a:lnTo>
                <a:lnTo>
                  <a:pt x="2187807" y="2400300"/>
                </a:lnTo>
                <a:lnTo>
                  <a:pt x="2168757" y="2438400"/>
                </a:lnTo>
                <a:lnTo>
                  <a:pt x="2149707" y="2474913"/>
                </a:lnTo>
                <a:lnTo>
                  <a:pt x="2133832" y="2516188"/>
                </a:lnTo>
                <a:lnTo>
                  <a:pt x="2119544" y="2562225"/>
                </a:lnTo>
                <a:lnTo>
                  <a:pt x="2108432" y="2614613"/>
                </a:lnTo>
                <a:lnTo>
                  <a:pt x="2100494" y="2674938"/>
                </a:lnTo>
                <a:lnTo>
                  <a:pt x="2098907" y="2743200"/>
                </a:lnTo>
                <a:lnTo>
                  <a:pt x="2100494" y="2811463"/>
                </a:lnTo>
                <a:lnTo>
                  <a:pt x="2108432" y="2871788"/>
                </a:lnTo>
                <a:lnTo>
                  <a:pt x="2119544" y="2924175"/>
                </a:lnTo>
                <a:lnTo>
                  <a:pt x="2133832" y="2970213"/>
                </a:lnTo>
                <a:lnTo>
                  <a:pt x="2149707" y="3011488"/>
                </a:lnTo>
                <a:lnTo>
                  <a:pt x="2168757" y="3048000"/>
                </a:lnTo>
                <a:lnTo>
                  <a:pt x="2187807" y="3086100"/>
                </a:lnTo>
                <a:lnTo>
                  <a:pt x="2206857" y="3124200"/>
                </a:lnTo>
                <a:lnTo>
                  <a:pt x="2222732" y="3160713"/>
                </a:lnTo>
                <a:lnTo>
                  <a:pt x="2238607" y="3201988"/>
                </a:lnTo>
                <a:lnTo>
                  <a:pt x="2254482" y="3248025"/>
                </a:lnTo>
                <a:lnTo>
                  <a:pt x="2265594" y="3300413"/>
                </a:lnTo>
                <a:lnTo>
                  <a:pt x="2271944" y="3360738"/>
                </a:lnTo>
                <a:lnTo>
                  <a:pt x="2275119" y="3427413"/>
                </a:lnTo>
                <a:lnTo>
                  <a:pt x="2271944" y="3497263"/>
                </a:lnTo>
                <a:lnTo>
                  <a:pt x="2265594" y="3557588"/>
                </a:lnTo>
                <a:lnTo>
                  <a:pt x="2254482" y="3609975"/>
                </a:lnTo>
                <a:lnTo>
                  <a:pt x="2238607" y="3656013"/>
                </a:lnTo>
                <a:lnTo>
                  <a:pt x="2222732" y="3697288"/>
                </a:lnTo>
                <a:lnTo>
                  <a:pt x="2206857" y="3733800"/>
                </a:lnTo>
                <a:lnTo>
                  <a:pt x="2187807" y="3771900"/>
                </a:lnTo>
                <a:lnTo>
                  <a:pt x="2168757" y="3810000"/>
                </a:lnTo>
                <a:lnTo>
                  <a:pt x="2149707" y="3846513"/>
                </a:lnTo>
                <a:lnTo>
                  <a:pt x="2133832" y="3887788"/>
                </a:lnTo>
                <a:lnTo>
                  <a:pt x="2119544" y="3933825"/>
                </a:lnTo>
                <a:lnTo>
                  <a:pt x="2108432" y="3986213"/>
                </a:lnTo>
                <a:lnTo>
                  <a:pt x="2100494" y="4046538"/>
                </a:lnTo>
                <a:lnTo>
                  <a:pt x="2098907" y="4114800"/>
                </a:lnTo>
                <a:lnTo>
                  <a:pt x="2100494" y="4183063"/>
                </a:lnTo>
                <a:lnTo>
                  <a:pt x="2108432" y="4243388"/>
                </a:lnTo>
                <a:lnTo>
                  <a:pt x="2119544" y="4295775"/>
                </a:lnTo>
                <a:lnTo>
                  <a:pt x="2133832" y="4341813"/>
                </a:lnTo>
                <a:lnTo>
                  <a:pt x="2149707" y="4383088"/>
                </a:lnTo>
                <a:lnTo>
                  <a:pt x="2168757" y="4419600"/>
                </a:lnTo>
                <a:lnTo>
                  <a:pt x="2206857" y="4495800"/>
                </a:lnTo>
                <a:lnTo>
                  <a:pt x="2222732" y="4532313"/>
                </a:lnTo>
                <a:lnTo>
                  <a:pt x="2238607" y="4573588"/>
                </a:lnTo>
                <a:lnTo>
                  <a:pt x="2254482" y="4619625"/>
                </a:lnTo>
                <a:lnTo>
                  <a:pt x="2265594" y="4672013"/>
                </a:lnTo>
                <a:lnTo>
                  <a:pt x="2271944" y="4732338"/>
                </a:lnTo>
                <a:lnTo>
                  <a:pt x="2275119" y="4800600"/>
                </a:lnTo>
                <a:lnTo>
                  <a:pt x="2271944" y="4868863"/>
                </a:lnTo>
                <a:lnTo>
                  <a:pt x="2265594" y="4929188"/>
                </a:lnTo>
                <a:lnTo>
                  <a:pt x="2254482" y="4981575"/>
                </a:lnTo>
                <a:lnTo>
                  <a:pt x="2238607" y="5027613"/>
                </a:lnTo>
                <a:lnTo>
                  <a:pt x="2222732" y="5068888"/>
                </a:lnTo>
                <a:lnTo>
                  <a:pt x="2206857" y="5105400"/>
                </a:lnTo>
                <a:lnTo>
                  <a:pt x="2187807" y="5143500"/>
                </a:lnTo>
                <a:lnTo>
                  <a:pt x="2168757" y="5181600"/>
                </a:lnTo>
                <a:lnTo>
                  <a:pt x="2149707" y="5218113"/>
                </a:lnTo>
                <a:lnTo>
                  <a:pt x="2133832" y="5259388"/>
                </a:lnTo>
                <a:lnTo>
                  <a:pt x="2119544" y="5305425"/>
                </a:lnTo>
                <a:lnTo>
                  <a:pt x="2108432" y="5357813"/>
                </a:lnTo>
                <a:lnTo>
                  <a:pt x="2100494" y="5418138"/>
                </a:lnTo>
                <a:lnTo>
                  <a:pt x="2098907" y="5486400"/>
                </a:lnTo>
                <a:lnTo>
                  <a:pt x="2100494" y="5554663"/>
                </a:lnTo>
                <a:lnTo>
                  <a:pt x="2108432" y="5614988"/>
                </a:lnTo>
                <a:lnTo>
                  <a:pt x="2119544" y="5667375"/>
                </a:lnTo>
                <a:lnTo>
                  <a:pt x="2133832" y="5713413"/>
                </a:lnTo>
                <a:lnTo>
                  <a:pt x="2149707" y="5754688"/>
                </a:lnTo>
                <a:lnTo>
                  <a:pt x="2168757" y="5791200"/>
                </a:lnTo>
                <a:lnTo>
                  <a:pt x="2187807" y="5829300"/>
                </a:lnTo>
                <a:lnTo>
                  <a:pt x="2206857" y="5867400"/>
                </a:lnTo>
                <a:lnTo>
                  <a:pt x="2222732" y="5903913"/>
                </a:lnTo>
                <a:lnTo>
                  <a:pt x="2238607" y="5945188"/>
                </a:lnTo>
                <a:lnTo>
                  <a:pt x="2254482" y="5991225"/>
                </a:lnTo>
                <a:lnTo>
                  <a:pt x="2265594" y="6043613"/>
                </a:lnTo>
                <a:lnTo>
                  <a:pt x="2271944" y="6103938"/>
                </a:lnTo>
                <a:lnTo>
                  <a:pt x="2275119" y="6172200"/>
                </a:lnTo>
                <a:lnTo>
                  <a:pt x="2271944" y="6240463"/>
                </a:lnTo>
                <a:lnTo>
                  <a:pt x="2265594" y="6300788"/>
                </a:lnTo>
                <a:lnTo>
                  <a:pt x="2254482" y="6353175"/>
                </a:lnTo>
                <a:lnTo>
                  <a:pt x="2238607" y="6399213"/>
                </a:lnTo>
                <a:lnTo>
                  <a:pt x="2222732" y="6440488"/>
                </a:lnTo>
                <a:lnTo>
                  <a:pt x="2206857" y="6477000"/>
                </a:lnTo>
                <a:lnTo>
                  <a:pt x="2187807" y="6515100"/>
                </a:lnTo>
                <a:lnTo>
                  <a:pt x="2168757" y="6553200"/>
                </a:lnTo>
                <a:lnTo>
                  <a:pt x="2149707" y="6589713"/>
                </a:lnTo>
                <a:lnTo>
                  <a:pt x="2133832" y="6630988"/>
                </a:lnTo>
                <a:lnTo>
                  <a:pt x="2119544" y="6677025"/>
                </a:lnTo>
                <a:lnTo>
                  <a:pt x="2108432" y="6729413"/>
                </a:lnTo>
                <a:lnTo>
                  <a:pt x="2100494" y="6789738"/>
                </a:lnTo>
                <a:lnTo>
                  <a:pt x="2098907" y="6858000"/>
                </a:lnTo>
                <a:lnTo>
                  <a:pt x="1556068" y="6858000"/>
                </a:lnTo>
                <a:lnTo>
                  <a:pt x="138929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AE1F77-1EC8-47BA-A381-B6618A2FC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CasellaDiTesto 3">
            <a:extLst>
              <a:ext uri="{FF2B5EF4-FFF2-40B4-BE49-F238E27FC236}">
                <a16:creationId xmlns:a16="http://schemas.microsoft.com/office/drawing/2014/main" id="{5F84AF32-FD40-7242-870E-1AE705CBCEC1}"/>
              </a:ext>
            </a:extLst>
          </p:cNvPr>
          <p:cNvSpPr txBox="1"/>
          <p:nvPr/>
        </p:nvSpPr>
        <p:spPr>
          <a:xfrm>
            <a:off x="2657813" y="1334123"/>
            <a:ext cx="9151494" cy="536647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indent="-228600" algn="ctr" defTabSz="914400">
              <a:spcBef>
                <a:spcPts val="700"/>
              </a:spcBef>
              <a:buClr>
                <a:schemeClr val="tx2"/>
              </a:buClr>
            </a:pPr>
            <a:r>
              <a:rPr lang="it-IT" sz="4500" b="1" dirty="0">
                <a:latin typeface="Garamond" panose="02020404030301010803" pitchFamily="18" charset="0"/>
              </a:rPr>
              <a:t>I principi</a:t>
            </a:r>
          </a:p>
          <a:p>
            <a:pPr indent="-228600" defTabSz="914400">
              <a:spcBef>
                <a:spcPts val="700"/>
              </a:spcBef>
              <a:buClr>
                <a:schemeClr val="tx2"/>
              </a:buClr>
            </a:pPr>
            <a:endParaRPr lang="it-IT" sz="4500" b="1" dirty="0">
              <a:latin typeface="Garamond" panose="02020404030301010803" pitchFamily="18" charset="0"/>
            </a:endParaRPr>
          </a:p>
          <a:p>
            <a:pPr marL="285750" indent="-228600" defTabSz="914400">
              <a:spcBef>
                <a:spcPts val="700"/>
              </a:spcBef>
              <a:buClr>
                <a:schemeClr val="tx2"/>
              </a:buClr>
              <a:buFontTx/>
              <a:buChar char="-"/>
            </a:pPr>
            <a:r>
              <a:rPr lang="it-IT" sz="5100" dirty="0">
                <a:latin typeface="Garamond" panose="02020404030301010803" pitchFamily="18" charset="0"/>
              </a:rPr>
              <a:t>Legalità;</a:t>
            </a:r>
          </a:p>
          <a:p>
            <a:pPr marL="285750" indent="-228600" defTabSz="914400">
              <a:spcBef>
                <a:spcPts val="700"/>
              </a:spcBef>
              <a:buClr>
                <a:schemeClr val="tx2"/>
              </a:buClr>
              <a:buFontTx/>
              <a:buChar char="-"/>
            </a:pPr>
            <a:r>
              <a:rPr lang="it-IT" sz="5100" dirty="0">
                <a:latin typeface="Garamond" panose="02020404030301010803" pitchFamily="18" charset="0"/>
              </a:rPr>
              <a:t>Economicità;</a:t>
            </a:r>
          </a:p>
          <a:p>
            <a:pPr marL="285750" indent="-228600" defTabSz="914400">
              <a:spcBef>
                <a:spcPts val="700"/>
              </a:spcBef>
              <a:buClr>
                <a:schemeClr val="tx2"/>
              </a:buClr>
              <a:buFontTx/>
              <a:buChar char="-"/>
            </a:pPr>
            <a:r>
              <a:rPr lang="it-IT" sz="5100" dirty="0">
                <a:latin typeface="Garamond" panose="02020404030301010803" pitchFamily="18" charset="0"/>
              </a:rPr>
              <a:t>Efficacia;</a:t>
            </a:r>
          </a:p>
          <a:p>
            <a:pPr marL="285750" indent="-228600" defTabSz="914400">
              <a:spcBef>
                <a:spcPts val="700"/>
              </a:spcBef>
              <a:buClr>
                <a:schemeClr val="tx2"/>
              </a:buClr>
              <a:buFontTx/>
              <a:buChar char="-"/>
            </a:pPr>
            <a:r>
              <a:rPr lang="it-IT" sz="5100" dirty="0">
                <a:latin typeface="Garamond" panose="02020404030301010803" pitchFamily="18" charset="0"/>
              </a:rPr>
              <a:t>Imparzialità;</a:t>
            </a:r>
          </a:p>
          <a:p>
            <a:pPr marL="285750" indent="-228600" defTabSz="914400">
              <a:spcBef>
                <a:spcPts val="700"/>
              </a:spcBef>
              <a:buClr>
                <a:schemeClr val="tx2"/>
              </a:buClr>
              <a:buFontTx/>
              <a:buChar char="-"/>
            </a:pPr>
            <a:r>
              <a:rPr lang="it-IT" sz="5100" dirty="0">
                <a:latin typeface="Garamond" panose="02020404030301010803" pitchFamily="18" charset="0"/>
              </a:rPr>
              <a:t>Pubblicità;</a:t>
            </a:r>
          </a:p>
          <a:p>
            <a:pPr marL="285750" indent="-228600" defTabSz="914400">
              <a:spcBef>
                <a:spcPts val="700"/>
              </a:spcBef>
              <a:buClr>
                <a:schemeClr val="tx2"/>
              </a:buClr>
              <a:buFontTx/>
              <a:buChar char="-"/>
            </a:pPr>
            <a:r>
              <a:rPr lang="it-IT" sz="5100" dirty="0">
                <a:latin typeface="Garamond" panose="02020404030301010803" pitchFamily="18" charset="0"/>
              </a:rPr>
              <a:t>Trasparenza;</a:t>
            </a:r>
          </a:p>
          <a:p>
            <a:pPr marL="285750" indent="-228600" defTabSz="914400">
              <a:spcBef>
                <a:spcPts val="700"/>
              </a:spcBef>
              <a:buClr>
                <a:schemeClr val="tx2"/>
              </a:buClr>
              <a:buFontTx/>
              <a:buChar char="-"/>
            </a:pPr>
            <a:r>
              <a:rPr lang="it-IT" sz="5100" dirty="0">
                <a:latin typeface="Garamond" panose="02020404030301010803" pitchFamily="18" charset="0"/>
              </a:rPr>
              <a:t>Proporzionalità (origine comunitaria);</a:t>
            </a:r>
          </a:p>
          <a:p>
            <a:pPr marL="285750" indent="-228600" defTabSz="914400">
              <a:spcBef>
                <a:spcPts val="700"/>
              </a:spcBef>
              <a:buClr>
                <a:schemeClr val="tx2"/>
              </a:buClr>
              <a:buFontTx/>
              <a:buChar char="-"/>
            </a:pPr>
            <a:r>
              <a:rPr lang="it-IT" sz="5100" dirty="0">
                <a:latin typeface="Garamond" panose="02020404030301010803" pitchFamily="18" charset="0"/>
              </a:rPr>
              <a:t>Legittimo affidamento (origine comunitaria);</a:t>
            </a:r>
          </a:p>
          <a:p>
            <a:pPr marL="285750" indent="-228600" defTabSz="914400">
              <a:spcBef>
                <a:spcPts val="700"/>
              </a:spcBef>
              <a:buClr>
                <a:schemeClr val="tx2"/>
              </a:buClr>
              <a:buFontTx/>
              <a:buChar char="-"/>
            </a:pPr>
            <a:endParaRPr lang="it-IT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  <a:p>
            <a:pPr marL="285750" indent="-228600" defTabSz="914400">
              <a:spcBef>
                <a:spcPts val="700"/>
              </a:spcBef>
              <a:buClr>
                <a:schemeClr val="tx2"/>
              </a:buClr>
              <a:buFontTx/>
              <a:buChar char="-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170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0851669-7281-49C2-8BF0-67BA70EC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9513AC7-306D-5848-8ED5-6E77C2D2D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1" y="269823"/>
            <a:ext cx="8534399" cy="1810225"/>
          </a:xfrm>
        </p:spPr>
        <p:txBody>
          <a:bodyPr anchor="b">
            <a:normAutofit fontScale="90000"/>
          </a:bodyPr>
          <a:lstStyle/>
          <a:p>
            <a:pPr algn="ctr"/>
            <a:r>
              <a:rPr lang="it-IT" sz="4400" b="1" cap="none" dirty="0">
                <a:latin typeface="Garamond" panose="02020404030301010803" pitchFamily="18" charset="0"/>
              </a:rPr>
              <a:t>Le garanzie del cittadino nei confronti della pubblica amministrazione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6992B13-74C4-4370-93C5-F5403D944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2275119" cy="6858000"/>
          </a:xfrm>
          <a:custGeom>
            <a:avLst/>
            <a:gdLst>
              <a:gd name="connsiteX0" fmla="*/ 0 w 2275119"/>
              <a:gd name="connsiteY0" fmla="*/ 0 h 6858000"/>
              <a:gd name="connsiteX1" fmla="*/ 1389294 w 2275119"/>
              <a:gd name="connsiteY1" fmla="*/ 0 h 6858000"/>
              <a:gd name="connsiteX2" fmla="*/ 1556068 w 2275119"/>
              <a:gd name="connsiteY2" fmla="*/ 0 h 6858000"/>
              <a:gd name="connsiteX3" fmla="*/ 2098907 w 2275119"/>
              <a:gd name="connsiteY3" fmla="*/ 0 h 6858000"/>
              <a:gd name="connsiteX4" fmla="*/ 2100494 w 2275119"/>
              <a:gd name="connsiteY4" fmla="*/ 68263 h 6858000"/>
              <a:gd name="connsiteX5" fmla="*/ 2108432 w 2275119"/>
              <a:gd name="connsiteY5" fmla="*/ 128588 h 6858000"/>
              <a:gd name="connsiteX6" fmla="*/ 2119544 w 2275119"/>
              <a:gd name="connsiteY6" fmla="*/ 180975 h 6858000"/>
              <a:gd name="connsiteX7" fmla="*/ 2133832 w 2275119"/>
              <a:gd name="connsiteY7" fmla="*/ 227013 h 6858000"/>
              <a:gd name="connsiteX8" fmla="*/ 2149707 w 2275119"/>
              <a:gd name="connsiteY8" fmla="*/ 268288 h 6858000"/>
              <a:gd name="connsiteX9" fmla="*/ 2168757 w 2275119"/>
              <a:gd name="connsiteY9" fmla="*/ 304800 h 6858000"/>
              <a:gd name="connsiteX10" fmla="*/ 2187807 w 2275119"/>
              <a:gd name="connsiteY10" fmla="*/ 342900 h 6858000"/>
              <a:gd name="connsiteX11" fmla="*/ 2206857 w 2275119"/>
              <a:gd name="connsiteY11" fmla="*/ 381000 h 6858000"/>
              <a:gd name="connsiteX12" fmla="*/ 2222732 w 2275119"/>
              <a:gd name="connsiteY12" fmla="*/ 417513 h 6858000"/>
              <a:gd name="connsiteX13" fmla="*/ 2238607 w 2275119"/>
              <a:gd name="connsiteY13" fmla="*/ 458788 h 6858000"/>
              <a:gd name="connsiteX14" fmla="*/ 2254482 w 2275119"/>
              <a:gd name="connsiteY14" fmla="*/ 504825 h 6858000"/>
              <a:gd name="connsiteX15" fmla="*/ 2265594 w 2275119"/>
              <a:gd name="connsiteY15" fmla="*/ 557213 h 6858000"/>
              <a:gd name="connsiteX16" fmla="*/ 2271944 w 2275119"/>
              <a:gd name="connsiteY16" fmla="*/ 617538 h 6858000"/>
              <a:gd name="connsiteX17" fmla="*/ 2275119 w 2275119"/>
              <a:gd name="connsiteY17" fmla="*/ 685800 h 6858000"/>
              <a:gd name="connsiteX18" fmla="*/ 2271944 w 2275119"/>
              <a:gd name="connsiteY18" fmla="*/ 754063 h 6858000"/>
              <a:gd name="connsiteX19" fmla="*/ 2265594 w 2275119"/>
              <a:gd name="connsiteY19" fmla="*/ 814388 h 6858000"/>
              <a:gd name="connsiteX20" fmla="*/ 2254482 w 2275119"/>
              <a:gd name="connsiteY20" fmla="*/ 866775 h 6858000"/>
              <a:gd name="connsiteX21" fmla="*/ 2238607 w 2275119"/>
              <a:gd name="connsiteY21" fmla="*/ 912813 h 6858000"/>
              <a:gd name="connsiteX22" fmla="*/ 2222732 w 2275119"/>
              <a:gd name="connsiteY22" fmla="*/ 954088 h 6858000"/>
              <a:gd name="connsiteX23" fmla="*/ 2206857 w 2275119"/>
              <a:gd name="connsiteY23" fmla="*/ 990600 h 6858000"/>
              <a:gd name="connsiteX24" fmla="*/ 2187807 w 2275119"/>
              <a:gd name="connsiteY24" fmla="*/ 1028700 h 6858000"/>
              <a:gd name="connsiteX25" fmla="*/ 2168757 w 2275119"/>
              <a:gd name="connsiteY25" fmla="*/ 1066800 h 6858000"/>
              <a:gd name="connsiteX26" fmla="*/ 2149707 w 2275119"/>
              <a:gd name="connsiteY26" fmla="*/ 1103313 h 6858000"/>
              <a:gd name="connsiteX27" fmla="*/ 2133832 w 2275119"/>
              <a:gd name="connsiteY27" fmla="*/ 1144588 h 6858000"/>
              <a:gd name="connsiteX28" fmla="*/ 2119544 w 2275119"/>
              <a:gd name="connsiteY28" fmla="*/ 1190625 h 6858000"/>
              <a:gd name="connsiteX29" fmla="*/ 2108432 w 2275119"/>
              <a:gd name="connsiteY29" fmla="*/ 1243013 h 6858000"/>
              <a:gd name="connsiteX30" fmla="*/ 2100494 w 2275119"/>
              <a:gd name="connsiteY30" fmla="*/ 1303338 h 6858000"/>
              <a:gd name="connsiteX31" fmla="*/ 2098907 w 2275119"/>
              <a:gd name="connsiteY31" fmla="*/ 1371600 h 6858000"/>
              <a:gd name="connsiteX32" fmla="*/ 2100494 w 2275119"/>
              <a:gd name="connsiteY32" fmla="*/ 1439863 h 6858000"/>
              <a:gd name="connsiteX33" fmla="*/ 2108432 w 2275119"/>
              <a:gd name="connsiteY33" fmla="*/ 1500188 h 6858000"/>
              <a:gd name="connsiteX34" fmla="*/ 2119544 w 2275119"/>
              <a:gd name="connsiteY34" fmla="*/ 1552575 h 6858000"/>
              <a:gd name="connsiteX35" fmla="*/ 2133832 w 2275119"/>
              <a:gd name="connsiteY35" fmla="*/ 1598613 h 6858000"/>
              <a:gd name="connsiteX36" fmla="*/ 2149707 w 2275119"/>
              <a:gd name="connsiteY36" fmla="*/ 1639888 h 6858000"/>
              <a:gd name="connsiteX37" fmla="*/ 2168757 w 2275119"/>
              <a:gd name="connsiteY37" fmla="*/ 1676400 h 6858000"/>
              <a:gd name="connsiteX38" fmla="*/ 2187807 w 2275119"/>
              <a:gd name="connsiteY38" fmla="*/ 1714500 h 6858000"/>
              <a:gd name="connsiteX39" fmla="*/ 2206857 w 2275119"/>
              <a:gd name="connsiteY39" fmla="*/ 1752600 h 6858000"/>
              <a:gd name="connsiteX40" fmla="*/ 2222732 w 2275119"/>
              <a:gd name="connsiteY40" fmla="*/ 1789113 h 6858000"/>
              <a:gd name="connsiteX41" fmla="*/ 2238607 w 2275119"/>
              <a:gd name="connsiteY41" fmla="*/ 1830388 h 6858000"/>
              <a:gd name="connsiteX42" fmla="*/ 2254482 w 2275119"/>
              <a:gd name="connsiteY42" fmla="*/ 1876425 h 6858000"/>
              <a:gd name="connsiteX43" fmla="*/ 2265594 w 2275119"/>
              <a:gd name="connsiteY43" fmla="*/ 1928813 h 6858000"/>
              <a:gd name="connsiteX44" fmla="*/ 2271944 w 2275119"/>
              <a:gd name="connsiteY44" fmla="*/ 1989138 h 6858000"/>
              <a:gd name="connsiteX45" fmla="*/ 2275119 w 2275119"/>
              <a:gd name="connsiteY45" fmla="*/ 2057400 h 6858000"/>
              <a:gd name="connsiteX46" fmla="*/ 2271944 w 2275119"/>
              <a:gd name="connsiteY46" fmla="*/ 2125663 h 6858000"/>
              <a:gd name="connsiteX47" fmla="*/ 2265594 w 2275119"/>
              <a:gd name="connsiteY47" fmla="*/ 2185988 h 6858000"/>
              <a:gd name="connsiteX48" fmla="*/ 2254482 w 2275119"/>
              <a:gd name="connsiteY48" fmla="*/ 2238375 h 6858000"/>
              <a:gd name="connsiteX49" fmla="*/ 2238607 w 2275119"/>
              <a:gd name="connsiteY49" fmla="*/ 2284413 h 6858000"/>
              <a:gd name="connsiteX50" fmla="*/ 2222732 w 2275119"/>
              <a:gd name="connsiteY50" fmla="*/ 2325688 h 6858000"/>
              <a:gd name="connsiteX51" fmla="*/ 2206857 w 2275119"/>
              <a:gd name="connsiteY51" fmla="*/ 2362200 h 6858000"/>
              <a:gd name="connsiteX52" fmla="*/ 2187807 w 2275119"/>
              <a:gd name="connsiteY52" fmla="*/ 2400300 h 6858000"/>
              <a:gd name="connsiteX53" fmla="*/ 2168757 w 2275119"/>
              <a:gd name="connsiteY53" fmla="*/ 2438400 h 6858000"/>
              <a:gd name="connsiteX54" fmla="*/ 2149707 w 2275119"/>
              <a:gd name="connsiteY54" fmla="*/ 2474913 h 6858000"/>
              <a:gd name="connsiteX55" fmla="*/ 2133832 w 2275119"/>
              <a:gd name="connsiteY55" fmla="*/ 2516188 h 6858000"/>
              <a:gd name="connsiteX56" fmla="*/ 2119544 w 2275119"/>
              <a:gd name="connsiteY56" fmla="*/ 2562225 h 6858000"/>
              <a:gd name="connsiteX57" fmla="*/ 2108432 w 2275119"/>
              <a:gd name="connsiteY57" fmla="*/ 2614613 h 6858000"/>
              <a:gd name="connsiteX58" fmla="*/ 2100494 w 2275119"/>
              <a:gd name="connsiteY58" fmla="*/ 2674938 h 6858000"/>
              <a:gd name="connsiteX59" fmla="*/ 2098907 w 2275119"/>
              <a:gd name="connsiteY59" fmla="*/ 2743200 h 6858000"/>
              <a:gd name="connsiteX60" fmla="*/ 2100494 w 2275119"/>
              <a:gd name="connsiteY60" fmla="*/ 2811463 h 6858000"/>
              <a:gd name="connsiteX61" fmla="*/ 2108432 w 2275119"/>
              <a:gd name="connsiteY61" fmla="*/ 2871788 h 6858000"/>
              <a:gd name="connsiteX62" fmla="*/ 2119544 w 2275119"/>
              <a:gd name="connsiteY62" fmla="*/ 2924175 h 6858000"/>
              <a:gd name="connsiteX63" fmla="*/ 2133832 w 2275119"/>
              <a:gd name="connsiteY63" fmla="*/ 2970213 h 6858000"/>
              <a:gd name="connsiteX64" fmla="*/ 2149707 w 2275119"/>
              <a:gd name="connsiteY64" fmla="*/ 3011488 h 6858000"/>
              <a:gd name="connsiteX65" fmla="*/ 2168757 w 2275119"/>
              <a:gd name="connsiteY65" fmla="*/ 3048000 h 6858000"/>
              <a:gd name="connsiteX66" fmla="*/ 2187807 w 2275119"/>
              <a:gd name="connsiteY66" fmla="*/ 3086100 h 6858000"/>
              <a:gd name="connsiteX67" fmla="*/ 2206857 w 2275119"/>
              <a:gd name="connsiteY67" fmla="*/ 3124200 h 6858000"/>
              <a:gd name="connsiteX68" fmla="*/ 2222732 w 2275119"/>
              <a:gd name="connsiteY68" fmla="*/ 3160713 h 6858000"/>
              <a:gd name="connsiteX69" fmla="*/ 2238607 w 2275119"/>
              <a:gd name="connsiteY69" fmla="*/ 3201988 h 6858000"/>
              <a:gd name="connsiteX70" fmla="*/ 2254482 w 2275119"/>
              <a:gd name="connsiteY70" fmla="*/ 3248025 h 6858000"/>
              <a:gd name="connsiteX71" fmla="*/ 2265594 w 2275119"/>
              <a:gd name="connsiteY71" fmla="*/ 3300413 h 6858000"/>
              <a:gd name="connsiteX72" fmla="*/ 2271944 w 2275119"/>
              <a:gd name="connsiteY72" fmla="*/ 3360738 h 6858000"/>
              <a:gd name="connsiteX73" fmla="*/ 2275119 w 2275119"/>
              <a:gd name="connsiteY73" fmla="*/ 3427413 h 6858000"/>
              <a:gd name="connsiteX74" fmla="*/ 2271944 w 2275119"/>
              <a:gd name="connsiteY74" fmla="*/ 3497263 h 6858000"/>
              <a:gd name="connsiteX75" fmla="*/ 2265594 w 2275119"/>
              <a:gd name="connsiteY75" fmla="*/ 3557588 h 6858000"/>
              <a:gd name="connsiteX76" fmla="*/ 2254482 w 2275119"/>
              <a:gd name="connsiteY76" fmla="*/ 3609975 h 6858000"/>
              <a:gd name="connsiteX77" fmla="*/ 2238607 w 2275119"/>
              <a:gd name="connsiteY77" fmla="*/ 3656013 h 6858000"/>
              <a:gd name="connsiteX78" fmla="*/ 2222732 w 2275119"/>
              <a:gd name="connsiteY78" fmla="*/ 3697288 h 6858000"/>
              <a:gd name="connsiteX79" fmla="*/ 2206857 w 2275119"/>
              <a:gd name="connsiteY79" fmla="*/ 3733800 h 6858000"/>
              <a:gd name="connsiteX80" fmla="*/ 2187807 w 2275119"/>
              <a:gd name="connsiteY80" fmla="*/ 3771900 h 6858000"/>
              <a:gd name="connsiteX81" fmla="*/ 2168757 w 2275119"/>
              <a:gd name="connsiteY81" fmla="*/ 3810000 h 6858000"/>
              <a:gd name="connsiteX82" fmla="*/ 2149707 w 2275119"/>
              <a:gd name="connsiteY82" fmla="*/ 3846513 h 6858000"/>
              <a:gd name="connsiteX83" fmla="*/ 2133832 w 2275119"/>
              <a:gd name="connsiteY83" fmla="*/ 3887788 h 6858000"/>
              <a:gd name="connsiteX84" fmla="*/ 2119544 w 2275119"/>
              <a:gd name="connsiteY84" fmla="*/ 3933825 h 6858000"/>
              <a:gd name="connsiteX85" fmla="*/ 2108432 w 2275119"/>
              <a:gd name="connsiteY85" fmla="*/ 3986213 h 6858000"/>
              <a:gd name="connsiteX86" fmla="*/ 2100494 w 2275119"/>
              <a:gd name="connsiteY86" fmla="*/ 4046538 h 6858000"/>
              <a:gd name="connsiteX87" fmla="*/ 2098907 w 2275119"/>
              <a:gd name="connsiteY87" fmla="*/ 4114800 h 6858000"/>
              <a:gd name="connsiteX88" fmla="*/ 2100494 w 2275119"/>
              <a:gd name="connsiteY88" fmla="*/ 4183063 h 6858000"/>
              <a:gd name="connsiteX89" fmla="*/ 2108432 w 2275119"/>
              <a:gd name="connsiteY89" fmla="*/ 4243388 h 6858000"/>
              <a:gd name="connsiteX90" fmla="*/ 2119544 w 2275119"/>
              <a:gd name="connsiteY90" fmla="*/ 4295775 h 6858000"/>
              <a:gd name="connsiteX91" fmla="*/ 2133832 w 2275119"/>
              <a:gd name="connsiteY91" fmla="*/ 4341813 h 6858000"/>
              <a:gd name="connsiteX92" fmla="*/ 2149707 w 2275119"/>
              <a:gd name="connsiteY92" fmla="*/ 4383088 h 6858000"/>
              <a:gd name="connsiteX93" fmla="*/ 2168757 w 2275119"/>
              <a:gd name="connsiteY93" fmla="*/ 4419600 h 6858000"/>
              <a:gd name="connsiteX94" fmla="*/ 2206857 w 2275119"/>
              <a:gd name="connsiteY94" fmla="*/ 4495800 h 6858000"/>
              <a:gd name="connsiteX95" fmla="*/ 2222732 w 2275119"/>
              <a:gd name="connsiteY95" fmla="*/ 4532313 h 6858000"/>
              <a:gd name="connsiteX96" fmla="*/ 2238607 w 2275119"/>
              <a:gd name="connsiteY96" fmla="*/ 4573588 h 6858000"/>
              <a:gd name="connsiteX97" fmla="*/ 2254482 w 2275119"/>
              <a:gd name="connsiteY97" fmla="*/ 4619625 h 6858000"/>
              <a:gd name="connsiteX98" fmla="*/ 2265594 w 2275119"/>
              <a:gd name="connsiteY98" fmla="*/ 4672013 h 6858000"/>
              <a:gd name="connsiteX99" fmla="*/ 2271944 w 2275119"/>
              <a:gd name="connsiteY99" fmla="*/ 4732338 h 6858000"/>
              <a:gd name="connsiteX100" fmla="*/ 2275119 w 2275119"/>
              <a:gd name="connsiteY100" fmla="*/ 4800600 h 6858000"/>
              <a:gd name="connsiteX101" fmla="*/ 2271944 w 2275119"/>
              <a:gd name="connsiteY101" fmla="*/ 4868863 h 6858000"/>
              <a:gd name="connsiteX102" fmla="*/ 2265594 w 2275119"/>
              <a:gd name="connsiteY102" fmla="*/ 4929188 h 6858000"/>
              <a:gd name="connsiteX103" fmla="*/ 2254482 w 2275119"/>
              <a:gd name="connsiteY103" fmla="*/ 4981575 h 6858000"/>
              <a:gd name="connsiteX104" fmla="*/ 2238607 w 2275119"/>
              <a:gd name="connsiteY104" fmla="*/ 5027613 h 6858000"/>
              <a:gd name="connsiteX105" fmla="*/ 2222732 w 2275119"/>
              <a:gd name="connsiteY105" fmla="*/ 5068888 h 6858000"/>
              <a:gd name="connsiteX106" fmla="*/ 2206857 w 2275119"/>
              <a:gd name="connsiteY106" fmla="*/ 5105400 h 6858000"/>
              <a:gd name="connsiteX107" fmla="*/ 2187807 w 2275119"/>
              <a:gd name="connsiteY107" fmla="*/ 5143500 h 6858000"/>
              <a:gd name="connsiteX108" fmla="*/ 2168757 w 2275119"/>
              <a:gd name="connsiteY108" fmla="*/ 5181600 h 6858000"/>
              <a:gd name="connsiteX109" fmla="*/ 2149707 w 2275119"/>
              <a:gd name="connsiteY109" fmla="*/ 5218113 h 6858000"/>
              <a:gd name="connsiteX110" fmla="*/ 2133832 w 2275119"/>
              <a:gd name="connsiteY110" fmla="*/ 5259388 h 6858000"/>
              <a:gd name="connsiteX111" fmla="*/ 2119544 w 2275119"/>
              <a:gd name="connsiteY111" fmla="*/ 5305425 h 6858000"/>
              <a:gd name="connsiteX112" fmla="*/ 2108432 w 2275119"/>
              <a:gd name="connsiteY112" fmla="*/ 5357813 h 6858000"/>
              <a:gd name="connsiteX113" fmla="*/ 2100494 w 2275119"/>
              <a:gd name="connsiteY113" fmla="*/ 5418138 h 6858000"/>
              <a:gd name="connsiteX114" fmla="*/ 2098907 w 2275119"/>
              <a:gd name="connsiteY114" fmla="*/ 5486400 h 6858000"/>
              <a:gd name="connsiteX115" fmla="*/ 2100494 w 2275119"/>
              <a:gd name="connsiteY115" fmla="*/ 5554663 h 6858000"/>
              <a:gd name="connsiteX116" fmla="*/ 2108432 w 2275119"/>
              <a:gd name="connsiteY116" fmla="*/ 5614988 h 6858000"/>
              <a:gd name="connsiteX117" fmla="*/ 2119544 w 2275119"/>
              <a:gd name="connsiteY117" fmla="*/ 5667375 h 6858000"/>
              <a:gd name="connsiteX118" fmla="*/ 2133832 w 2275119"/>
              <a:gd name="connsiteY118" fmla="*/ 5713413 h 6858000"/>
              <a:gd name="connsiteX119" fmla="*/ 2149707 w 2275119"/>
              <a:gd name="connsiteY119" fmla="*/ 5754688 h 6858000"/>
              <a:gd name="connsiteX120" fmla="*/ 2168757 w 2275119"/>
              <a:gd name="connsiteY120" fmla="*/ 5791200 h 6858000"/>
              <a:gd name="connsiteX121" fmla="*/ 2187807 w 2275119"/>
              <a:gd name="connsiteY121" fmla="*/ 5829300 h 6858000"/>
              <a:gd name="connsiteX122" fmla="*/ 2206857 w 2275119"/>
              <a:gd name="connsiteY122" fmla="*/ 5867400 h 6858000"/>
              <a:gd name="connsiteX123" fmla="*/ 2222732 w 2275119"/>
              <a:gd name="connsiteY123" fmla="*/ 5903913 h 6858000"/>
              <a:gd name="connsiteX124" fmla="*/ 2238607 w 2275119"/>
              <a:gd name="connsiteY124" fmla="*/ 5945188 h 6858000"/>
              <a:gd name="connsiteX125" fmla="*/ 2254482 w 2275119"/>
              <a:gd name="connsiteY125" fmla="*/ 5991225 h 6858000"/>
              <a:gd name="connsiteX126" fmla="*/ 2265594 w 2275119"/>
              <a:gd name="connsiteY126" fmla="*/ 6043613 h 6858000"/>
              <a:gd name="connsiteX127" fmla="*/ 2271944 w 2275119"/>
              <a:gd name="connsiteY127" fmla="*/ 6103938 h 6858000"/>
              <a:gd name="connsiteX128" fmla="*/ 2275119 w 2275119"/>
              <a:gd name="connsiteY128" fmla="*/ 6172200 h 6858000"/>
              <a:gd name="connsiteX129" fmla="*/ 2271944 w 2275119"/>
              <a:gd name="connsiteY129" fmla="*/ 6240463 h 6858000"/>
              <a:gd name="connsiteX130" fmla="*/ 2265594 w 2275119"/>
              <a:gd name="connsiteY130" fmla="*/ 6300788 h 6858000"/>
              <a:gd name="connsiteX131" fmla="*/ 2254482 w 2275119"/>
              <a:gd name="connsiteY131" fmla="*/ 6353175 h 6858000"/>
              <a:gd name="connsiteX132" fmla="*/ 2238607 w 2275119"/>
              <a:gd name="connsiteY132" fmla="*/ 6399213 h 6858000"/>
              <a:gd name="connsiteX133" fmla="*/ 2222732 w 2275119"/>
              <a:gd name="connsiteY133" fmla="*/ 6440488 h 6858000"/>
              <a:gd name="connsiteX134" fmla="*/ 2206857 w 2275119"/>
              <a:gd name="connsiteY134" fmla="*/ 6477000 h 6858000"/>
              <a:gd name="connsiteX135" fmla="*/ 2187807 w 2275119"/>
              <a:gd name="connsiteY135" fmla="*/ 6515100 h 6858000"/>
              <a:gd name="connsiteX136" fmla="*/ 2168757 w 2275119"/>
              <a:gd name="connsiteY136" fmla="*/ 6553200 h 6858000"/>
              <a:gd name="connsiteX137" fmla="*/ 2149707 w 2275119"/>
              <a:gd name="connsiteY137" fmla="*/ 6589713 h 6858000"/>
              <a:gd name="connsiteX138" fmla="*/ 2133832 w 2275119"/>
              <a:gd name="connsiteY138" fmla="*/ 6630988 h 6858000"/>
              <a:gd name="connsiteX139" fmla="*/ 2119544 w 2275119"/>
              <a:gd name="connsiteY139" fmla="*/ 6677025 h 6858000"/>
              <a:gd name="connsiteX140" fmla="*/ 2108432 w 2275119"/>
              <a:gd name="connsiteY140" fmla="*/ 6729413 h 6858000"/>
              <a:gd name="connsiteX141" fmla="*/ 2100494 w 2275119"/>
              <a:gd name="connsiteY141" fmla="*/ 6789738 h 6858000"/>
              <a:gd name="connsiteX142" fmla="*/ 2098907 w 2275119"/>
              <a:gd name="connsiteY142" fmla="*/ 6858000 h 6858000"/>
              <a:gd name="connsiteX143" fmla="*/ 1556068 w 2275119"/>
              <a:gd name="connsiteY143" fmla="*/ 6858000 h 6858000"/>
              <a:gd name="connsiteX144" fmla="*/ 1389294 w 2275119"/>
              <a:gd name="connsiteY144" fmla="*/ 6858000 h 6858000"/>
              <a:gd name="connsiteX145" fmla="*/ 0 w 2275119"/>
              <a:gd name="connsiteY1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2275119" h="6858000">
                <a:moveTo>
                  <a:pt x="0" y="0"/>
                </a:moveTo>
                <a:lnTo>
                  <a:pt x="1389294" y="0"/>
                </a:lnTo>
                <a:lnTo>
                  <a:pt x="1556068" y="0"/>
                </a:lnTo>
                <a:lnTo>
                  <a:pt x="2098907" y="0"/>
                </a:lnTo>
                <a:lnTo>
                  <a:pt x="2100494" y="68263"/>
                </a:lnTo>
                <a:lnTo>
                  <a:pt x="2108432" y="128588"/>
                </a:lnTo>
                <a:lnTo>
                  <a:pt x="2119544" y="180975"/>
                </a:lnTo>
                <a:lnTo>
                  <a:pt x="2133832" y="227013"/>
                </a:lnTo>
                <a:lnTo>
                  <a:pt x="2149707" y="268288"/>
                </a:lnTo>
                <a:lnTo>
                  <a:pt x="2168757" y="304800"/>
                </a:lnTo>
                <a:lnTo>
                  <a:pt x="2187807" y="342900"/>
                </a:lnTo>
                <a:lnTo>
                  <a:pt x="2206857" y="381000"/>
                </a:lnTo>
                <a:lnTo>
                  <a:pt x="2222732" y="417513"/>
                </a:lnTo>
                <a:lnTo>
                  <a:pt x="2238607" y="458788"/>
                </a:lnTo>
                <a:lnTo>
                  <a:pt x="2254482" y="504825"/>
                </a:lnTo>
                <a:lnTo>
                  <a:pt x="2265594" y="557213"/>
                </a:lnTo>
                <a:lnTo>
                  <a:pt x="2271944" y="617538"/>
                </a:lnTo>
                <a:lnTo>
                  <a:pt x="2275119" y="685800"/>
                </a:lnTo>
                <a:lnTo>
                  <a:pt x="2271944" y="754063"/>
                </a:lnTo>
                <a:lnTo>
                  <a:pt x="2265594" y="814388"/>
                </a:lnTo>
                <a:lnTo>
                  <a:pt x="2254482" y="866775"/>
                </a:lnTo>
                <a:lnTo>
                  <a:pt x="2238607" y="912813"/>
                </a:lnTo>
                <a:lnTo>
                  <a:pt x="2222732" y="954088"/>
                </a:lnTo>
                <a:lnTo>
                  <a:pt x="2206857" y="990600"/>
                </a:lnTo>
                <a:lnTo>
                  <a:pt x="2187807" y="1028700"/>
                </a:lnTo>
                <a:lnTo>
                  <a:pt x="2168757" y="1066800"/>
                </a:lnTo>
                <a:lnTo>
                  <a:pt x="2149707" y="1103313"/>
                </a:lnTo>
                <a:lnTo>
                  <a:pt x="2133832" y="1144588"/>
                </a:lnTo>
                <a:lnTo>
                  <a:pt x="2119544" y="1190625"/>
                </a:lnTo>
                <a:lnTo>
                  <a:pt x="2108432" y="1243013"/>
                </a:lnTo>
                <a:lnTo>
                  <a:pt x="2100494" y="1303338"/>
                </a:lnTo>
                <a:lnTo>
                  <a:pt x="2098907" y="1371600"/>
                </a:lnTo>
                <a:lnTo>
                  <a:pt x="2100494" y="1439863"/>
                </a:lnTo>
                <a:lnTo>
                  <a:pt x="2108432" y="1500188"/>
                </a:lnTo>
                <a:lnTo>
                  <a:pt x="2119544" y="1552575"/>
                </a:lnTo>
                <a:lnTo>
                  <a:pt x="2133832" y="1598613"/>
                </a:lnTo>
                <a:lnTo>
                  <a:pt x="2149707" y="1639888"/>
                </a:lnTo>
                <a:lnTo>
                  <a:pt x="2168757" y="1676400"/>
                </a:lnTo>
                <a:lnTo>
                  <a:pt x="2187807" y="1714500"/>
                </a:lnTo>
                <a:lnTo>
                  <a:pt x="2206857" y="1752600"/>
                </a:lnTo>
                <a:lnTo>
                  <a:pt x="2222732" y="1789113"/>
                </a:lnTo>
                <a:lnTo>
                  <a:pt x="2238607" y="1830388"/>
                </a:lnTo>
                <a:lnTo>
                  <a:pt x="2254482" y="1876425"/>
                </a:lnTo>
                <a:lnTo>
                  <a:pt x="2265594" y="1928813"/>
                </a:lnTo>
                <a:lnTo>
                  <a:pt x="2271944" y="1989138"/>
                </a:lnTo>
                <a:lnTo>
                  <a:pt x="2275119" y="2057400"/>
                </a:lnTo>
                <a:lnTo>
                  <a:pt x="2271944" y="2125663"/>
                </a:lnTo>
                <a:lnTo>
                  <a:pt x="2265594" y="2185988"/>
                </a:lnTo>
                <a:lnTo>
                  <a:pt x="2254482" y="2238375"/>
                </a:lnTo>
                <a:lnTo>
                  <a:pt x="2238607" y="2284413"/>
                </a:lnTo>
                <a:lnTo>
                  <a:pt x="2222732" y="2325688"/>
                </a:lnTo>
                <a:lnTo>
                  <a:pt x="2206857" y="2362200"/>
                </a:lnTo>
                <a:lnTo>
                  <a:pt x="2187807" y="2400300"/>
                </a:lnTo>
                <a:lnTo>
                  <a:pt x="2168757" y="2438400"/>
                </a:lnTo>
                <a:lnTo>
                  <a:pt x="2149707" y="2474913"/>
                </a:lnTo>
                <a:lnTo>
                  <a:pt x="2133832" y="2516188"/>
                </a:lnTo>
                <a:lnTo>
                  <a:pt x="2119544" y="2562225"/>
                </a:lnTo>
                <a:lnTo>
                  <a:pt x="2108432" y="2614613"/>
                </a:lnTo>
                <a:lnTo>
                  <a:pt x="2100494" y="2674938"/>
                </a:lnTo>
                <a:lnTo>
                  <a:pt x="2098907" y="2743200"/>
                </a:lnTo>
                <a:lnTo>
                  <a:pt x="2100494" y="2811463"/>
                </a:lnTo>
                <a:lnTo>
                  <a:pt x="2108432" y="2871788"/>
                </a:lnTo>
                <a:lnTo>
                  <a:pt x="2119544" y="2924175"/>
                </a:lnTo>
                <a:lnTo>
                  <a:pt x="2133832" y="2970213"/>
                </a:lnTo>
                <a:lnTo>
                  <a:pt x="2149707" y="3011488"/>
                </a:lnTo>
                <a:lnTo>
                  <a:pt x="2168757" y="3048000"/>
                </a:lnTo>
                <a:lnTo>
                  <a:pt x="2187807" y="3086100"/>
                </a:lnTo>
                <a:lnTo>
                  <a:pt x="2206857" y="3124200"/>
                </a:lnTo>
                <a:lnTo>
                  <a:pt x="2222732" y="3160713"/>
                </a:lnTo>
                <a:lnTo>
                  <a:pt x="2238607" y="3201988"/>
                </a:lnTo>
                <a:lnTo>
                  <a:pt x="2254482" y="3248025"/>
                </a:lnTo>
                <a:lnTo>
                  <a:pt x="2265594" y="3300413"/>
                </a:lnTo>
                <a:lnTo>
                  <a:pt x="2271944" y="3360738"/>
                </a:lnTo>
                <a:lnTo>
                  <a:pt x="2275119" y="3427413"/>
                </a:lnTo>
                <a:lnTo>
                  <a:pt x="2271944" y="3497263"/>
                </a:lnTo>
                <a:lnTo>
                  <a:pt x="2265594" y="3557588"/>
                </a:lnTo>
                <a:lnTo>
                  <a:pt x="2254482" y="3609975"/>
                </a:lnTo>
                <a:lnTo>
                  <a:pt x="2238607" y="3656013"/>
                </a:lnTo>
                <a:lnTo>
                  <a:pt x="2222732" y="3697288"/>
                </a:lnTo>
                <a:lnTo>
                  <a:pt x="2206857" y="3733800"/>
                </a:lnTo>
                <a:lnTo>
                  <a:pt x="2187807" y="3771900"/>
                </a:lnTo>
                <a:lnTo>
                  <a:pt x="2168757" y="3810000"/>
                </a:lnTo>
                <a:lnTo>
                  <a:pt x="2149707" y="3846513"/>
                </a:lnTo>
                <a:lnTo>
                  <a:pt x="2133832" y="3887788"/>
                </a:lnTo>
                <a:lnTo>
                  <a:pt x="2119544" y="3933825"/>
                </a:lnTo>
                <a:lnTo>
                  <a:pt x="2108432" y="3986213"/>
                </a:lnTo>
                <a:lnTo>
                  <a:pt x="2100494" y="4046538"/>
                </a:lnTo>
                <a:lnTo>
                  <a:pt x="2098907" y="4114800"/>
                </a:lnTo>
                <a:lnTo>
                  <a:pt x="2100494" y="4183063"/>
                </a:lnTo>
                <a:lnTo>
                  <a:pt x="2108432" y="4243388"/>
                </a:lnTo>
                <a:lnTo>
                  <a:pt x="2119544" y="4295775"/>
                </a:lnTo>
                <a:lnTo>
                  <a:pt x="2133832" y="4341813"/>
                </a:lnTo>
                <a:lnTo>
                  <a:pt x="2149707" y="4383088"/>
                </a:lnTo>
                <a:lnTo>
                  <a:pt x="2168757" y="4419600"/>
                </a:lnTo>
                <a:lnTo>
                  <a:pt x="2206857" y="4495800"/>
                </a:lnTo>
                <a:lnTo>
                  <a:pt x="2222732" y="4532313"/>
                </a:lnTo>
                <a:lnTo>
                  <a:pt x="2238607" y="4573588"/>
                </a:lnTo>
                <a:lnTo>
                  <a:pt x="2254482" y="4619625"/>
                </a:lnTo>
                <a:lnTo>
                  <a:pt x="2265594" y="4672013"/>
                </a:lnTo>
                <a:lnTo>
                  <a:pt x="2271944" y="4732338"/>
                </a:lnTo>
                <a:lnTo>
                  <a:pt x="2275119" y="4800600"/>
                </a:lnTo>
                <a:lnTo>
                  <a:pt x="2271944" y="4868863"/>
                </a:lnTo>
                <a:lnTo>
                  <a:pt x="2265594" y="4929188"/>
                </a:lnTo>
                <a:lnTo>
                  <a:pt x="2254482" y="4981575"/>
                </a:lnTo>
                <a:lnTo>
                  <a:pt x="2238607" y="5027613"/>
                </a:lnTo>
                <a:lnTo>
                  <a:pt x="2222732" y="5068888"/>
                </a:lnTo>
                <a:lnTo>
                  <a:pt x="2206857" y="5105400"/>
                </a:lnTo>
                <a:lnTo>
                  <a:pt x="2187807" y="5143500"/>
                </a:lnTo>
                <a:lnTo>
                  <a:pt x="2168757" y="5181600"/>
                </a:lnTo>
                <a:lnTo>
                  <a:pt x="2149707" y="5218113"/>
                </a:lnTo>
                <a:lnTo>
                  <a:pt x="2133832" y="5259388"/>
                </a:lnTo>
                <a:lnTo>
                  <a:pt x="2119544" y="5305425"/>
                </a:lnTo>
                <a:lnTo>
                  <a:pt x="2108432" y="5357813"/>
                </a:lnTo>
                <a:lnTo>
                  <a:pt x="2100494" y="5418138"/>
                </a:lnTo>
                <a:lnTo>
                  <a:pt x="2098907" y="5486400"/>
                </a:lnTo>
                <a:lnTo>
                  <a:pt x="2100494" y="5554663"/>
                </a:lnTo>
                <a:lnTo>
                  <a:pt x="2108432" y="5614988"/>
                </a:lnTo>
                <a:lnTo>
                  <a:pt x="2119544" y="5667375"/>
                </a:lnTo>
                <a:lnTo>
                  <a:pt x="2133832" y="5713413"/>
                </a:lnTo>
                <a:lnTo>
                  <a:pt x="2149707" y="5754688"/>
                </a:lnTo>
                <a:lnTo>
                  <a:pt x="2168757" y="5791200"/>
                </a:lnTo>
                <a:lnTo>
                  <a:pt x="2187807" y="5829300"/>
                </a:lnTo>
                <a:lnTo>
                  <a:pt x="2206857" y="5867400"/>
                </a:lnTo>
                <a:lnTo>
                  <a:pt x="2222732" y="5903913"/>
                </a:lnTo>
                <a:lnTo>
                  <a:pt x="2238607" y="5945188"/>
                </a:lnTo>
                <a:lnTo>
                  <a:pt x="2254482" y="5991225"/>
                </a:lnTo>
                <a:lnTo>
                  <a:pt x="2265594" y="6043613"/>
                </a:lnTo>
                <a:lnTo>
                  <a:pt x="2271944" y="6103938"/>
                </a:lnTo>
                <a:lnTo>
                  <a:pt x="2275119" y="6172200"/>
                </a:lnTo>
                <a:lnTo>
                  <a:pt x="2271944" y="6240463"/>
                </a:lnTo>
                <a:lnTo>
                  <a:pt x="2265594" y="6300788"/>
                </a:lnTo>
                <a:lnTo>
                  <a:pt x="2254482" y="6353175"/>
                </a:lnTo>
                <a:lnTo>
                  <a:pt x="2238607" y="6399213"/>
                </a:lnTo>
                <a:lnTo>
                  <a:pt x="2222732" y="6440488"/>
                </a:lnTo>
                <a:lnTo>
                  <a:pt x="2206857" y="6477000"/>
                </a:lnTo>
                <a:lnTo>
                  <a:pt x="2187807" y="6515100"/>
                </a:lnTo>
                <a:lnTo>
                  <a:pt x="2168757" y="6553200"/>
                </a:lnTo>
                <a:lnTo>
                  <a:pt x="2149707" y="6589713"/>
                </a:lnTo>
                <a:lnTo>
                  <a:pt x="2133832" y="6630988"/>
                </a:lnTo>
                <a:lnTo>
                  <a:pt x="2119544" y="6677025"/>
                </a:lnTo>
                <a:lnTo>
                  <a:pt x="2108432" y="6729413"/>
                </a:lnTo>
                <a:lnTo>
                  <a:pt x="2100494" y="6789738"/>
                </a:lnTo>
                <a:lnTo>
                  <a:pt x="2098907" y="6858000"/>
                </a:lnTo>
                <a:lnTo>
                  <a:pt x="1556068" y="6858000"/>
                </a:lnTo>
                <a:lnTo>
                  <a:pt x="138929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AE1F77-1EC8-47BA-A381-B6618A2FC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5BD4284-0707-AC4F-A1BB-106F61A85E74}"/>
              </a:ext>
            </a:extLst>
          </p:cNvPr>
          <p:cNvSpPr txBox="1"/>
          <p:nvPr/>
        </p:nvSpPr>
        <p:spPr>
          <a:xfrm>
            <a:off x="2788170" y="2080048"/>
            <a:ext cx="864183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it-IT" sz="3200" dirty="0">
                <a:latin typeface="Garamond" panose="02020404030301010803" pitchFamily="18" charset="0"/>
              </a:rPr>
              <a:t>Obbligo conclusione del procedimento: i termini;</a:t>
            </a:r>
          </a:p>
          <a:p>
            <a:pPr marL="342900" indent="-342900">
              <a:buAutoNum type="arabicParenR"/>
            </a:pPr>
            <a:endParaRPr lang="it-IT" sz="3200" dirty="0">
              <a:latin typeface="Garamond" panose="02020404030301010803" pitchFamily="18" charset="0"/>
            </a:endParaRPr>
          </a:p>
          <a:p>
            <a:pPr marL="342900" indent="-342900">
              <a:buAutoNum type="arabicParenR"/>
            </a:pPr>
            <a:r>
              <a:rPr lang="it-IT" sz="3200" dirty="0">
                <a:latin typeface="Garamond" panose="02020404030301010803" pitchFamily="18" charset="0"/>
              </a:rPr>
              <a:t>Attribuzione del potere sostitutivo in caso di inerzia;</a:t>
            </a:r>
          </a:p>
          <a:p>
            <a:pPr marL="342900" indent="-342900">
              <a:buAutoNum type="arabicParenR"/>
            </a:pPr>
            <a:endParaRPr lang="it-IT" sz="3200" dirty="0">
              <a:latin typeface="Garamond" panose="02020404030301010803" pitchFamily="18" charset="0"/>
            </a:endParaRPr>
          </a:p>
          <a:p>
            <a:pPr marL="342900" indent="-342900">
              <a:buAutoNum type="arabicParenR"/>
            </a:pPr>
            <a:r>
              <a:rPr lang="it-IT" sz="3200" dirty="0">
                <a:latin typeface="Garamond" panose="02020404030301010803" pitchFamily="18" charset="0"/>
              </a:rPr>
              <a:t>Conseguenze per il ritardo dell’amministrazione nella conclusione del procedimento;</a:t>
            </a:r>
          </a:p>
          <a:p>
            <a:pPr marL="342900" indent="-342900">
              <a:buAutoNum type="arabicParenR"/>
            </a:pPr>
            <a:endParaRPr lang="it-IT" sz="3200" dirty="0">
              <a:latin typeface="Garamond" panose="02020404030301010803" pitchFamily="18" charset="0"/>
            </a:endParaRPr>
          </a:p>
          <a:p>
            <a:pPr marL="342900" indent="-342900">
              <a:buAutoNum type="arabicParenR"/>
            </a:pPr>
            <a:r>
              <a:rPr lang="it-IT" sz="3200" dirty="0">
                <a:latin typeface="Garamond" panose="02020404030301010803" pitchFamily="18" charset="0"/>
              </a:rPr>
              <a:t>Obbligo di motivazione; </a:t>
            </a:r>
          </a:p>
          <a:p>
            <a:pPr marL="342900" indent="-342900">
              <a:buAutoNum type="arabicParenR"/>
            </a:pPr>
            <a:endParaRPr lang="it-IT" sz="2800" dirty="0">
              <a:latin typeface="Garamond" panose="02020404030301010803" pitchFamily="18" charset="0"/>
            </a:endParaRPr>
          </a:p>
          <a:p>
            <a:pPr marL="342900" indent="-342900">
              <a:buAutoNum type="arabicParenR"/>
            </a:pPr>
            <a:endParaRPr lang="it-IT" sz="2800" dirty="0">
              <a:latin typeface="Garamond" panose="02020404030301010803" pitchFamily="18" charset="0"/>
            </a:endParaRPr>
          </a:p>
          <a:p>
            <a:pPr marL="342900" indent="-342900">
              <a:buAutoNum type="arabicParenR"/>
            </a:pPr>
            <a:endParaRPr lang="it-IT" sz="2800" dirty="0">
              <a:latin typeface="Garamond" panose="02020404030301010803" pitchFamily="18" charset="0"/>
            </a:endParaRPr>
          </a:p>
          <a:p>
            <a:pPr marL="342900" indent="-342900">
              <a:buAutoNum type="arabicParenR"/>
            </a:pPr>
            <a:endParaRPr lang="it-IT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64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0851669-7281-49C2-8BF0-67BA70EC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9513AC7-306D-5848-8ED5-6E77C2D2D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1" y="269823"/>
            <a:ext cx="8534399" cy="1810225"/>
          </a:xfrm>
        </p:spPr>
        <p:txBody>
          <a:bodyPr anchor="b">
            <a:normAutofit fontScale="90000"/>
          </a:bodyPr>
          <a:lstStyle/>
          <a:p>
            <a:pPr algn="ctr"/>
            <a:r>
              <a:rPr lang="it-IT" sz="4400" b="1" cap="none" dirty="0">
                <a:latin typeface="Garamond" panose="02020404030301010803" pitchFamily="18" charset="0"/>
              </a:rPr>
              <a:t>Le garanzie del cittadino nei confronti della pubblica amministrazione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6992B13-74C4-4370-93C5-F5403D944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2275119" cy="6858000"/>
          </a:xfrm>
          <a:custGeom>
            <a:avLst/>
            <a:gdLst>
              <a:gd name="connsiteX0" fmla="*/ 0 w 2275119"/>
              <a:gd name="connsiteY0" fmla="*/ 0 h 6858000"/>
              <a:gd name="connsiteX1" fmla="*/ 1389294 w 2275119"/>
              <a:gd name="connsiteY1" fmla="*/ 0 h 6858000"/>
              <a:gd name="connsiteX2" fmla="*/ 1556068 w 2275119"/>
              <a:gd name="connsiteY2" fmla="*/ 0 h 6858000"/>
              <a:gd name="connsiteX3" fmla="*/ 2098907 w 2275119"/>
              <a:gd name="connsiteY3" fmla="*/ 0 h 6858000"/>
              <a:gd name="connsiteX4" fmla="*/ 2100494 w 2275119"/>
              <a:gd name="connsiteY4" fmla="*/ 68263 h 6858000"/>
              <a:gd name="connsiteX5" fmla="*/ 2108432 w 2275119"/>
              <a:gd name="connsiteY5" fmla="*/ 128588 h 6858000"/>
              <a:gd name="connsiteX6" fmla="*/ 2119544 w 2275119"/>
              <a:gd name="connsiteY6" fmla="*/ 180975 h 6858000"/>
              <a:gd name="connsiteX7" fmla="*/ 2133832 w 2275119"/>
              <a:gd name="connsiteY7" fmla="*/ 227013 h 6858000"/>
              <a:gd name="connsiteX8" fmla="*/ 2149707 w 2275119"/>
              <a:gd name="connsiteY8" fmla="*/ 268288 h 6858000"/>
              <a:gd name="connsiteX9" fmla="*/ 2168757 w 2275119"/>
              <a:gd name="connsiteY9" fmla="*/ 304800 h 6858000"/>
              <a:gd name="connsiteX10" fmla="*/ 2187807 w 2275119"/>
              <a:gd name="connsiteY10" fmla="*/ 342900 h 6858000"/>
              <a:gd name="connsiteX11" fmla="*/ 2206857 w 2275119"/>
              <a:gd name="connsiteY11" fmla="*/ 381000 h 6858000"/>
              <a:gd name="connsiteX12" fmla="*/ 2222732 w 2275119"/>
              <a:gd name="connsiteY12" fmla="*/ 417513 h 6858000"/>
              <a:gd name="connsiteX13" fmla="*/ 2238607 w 2275119"/>
              <a:gd name="connsiteY13" fmla="*/ 458788 h 6858000"/>
              <a:gd name="connsiteX14" fmla="*/ 2254482 w 2275119"/>
              <a:gd name="connsiteY14" fmla="*/ 504825 h 6858000"/>
              <a:gd name="connsiteX15" fmla="*/ 2265594 w 2275119"/>
              <a:gd name="connsiteY15" fmla="*/ 557213 h 6858000"/>
              <a:gd name="connsiteX16" fmla="*/ 2271944 w 2275119"/>
              <a:gd name="connsiteY16" fmla="*/ 617538 h 6858000"/>
              <a:gd name="connsiteX17" fmla="*/ 2275119 w 2275119"/>
              <a:gd name="connsiteY17" fmla="*/ 685800 h 6858000"/>
              <a:gd name="connsiteX18" fmla="*/ 2271944 w 2275119"/>
              <a:gd name="connsiteY18" fmla="*/ 754063 h 6858000"/>
              <a:gd name="connsiteX19" fmla="*/ 2265594 w 2275119"/>
              <a:gd name="connsiteY19" fmla="*/ 814388 h 6858000"/>
              <a:gd name="connsiteX20" fmla="*/ 2254482 w 2275119"/>
              <a:gd name="connsiteY20" fmla="*/ 866775 h 6858000"/>
              <a:gd name="connsiteX21" fmla="*/ 2238607 w 2275119"/>
              <a:gd name="connsiteY21" fmla="*/ 912813 h 6858000"/>
              <a:gd name="connsiteX22" fmla="*/ 2222732 w 2275119"/>
              <a:gd name="connsiteY22" fmla="*/ 954088 h 6858000"/>
              <a:gd name="connsiteX23" fmla="*/ 2206857 w 2275119"/>
              <a:gd name="connsiteY23" fmla="*/ 990600 h 6858000"/>
              <a:gd name="connsiteX24" fmla="*/ 2187807 w 2275119"/>
              <a:gd name="connsiteY24" fmla="*/ 1028700 h 6858000"/>
              <a:gd name="connsiteX25" fmla="*/ 2168757 w 2275119"/>
              <a:gd name="connsiteY25" fmla="*/ 1066800 h 6858000"/>
              <a:gd name="connsiteX26" fmla="*/ 2149707 w 2275119"/>
              <a:gd name="connsiteY26" fmla="*/ 1103313 h 6858000"/>
              <a:gd name="connsiteX27" fmla="*/ 2133832 w 2275119"/>
              <a:gd name="connsiteY27" fmla="*/ 1144588 h 6858000"/>
              <a:gd name="connsiteX28" fmla="*/ 2119544 w 2275119"/>
              <a:gd name="connsiteY28" fmla="*/ 1190625 h 6858000"/>
              <a:gd name="connsiteX29" fmla="*/ 2108432 w 2275119"/>
              <a:gd name="connsiteY29" fmla="*/ 1243013 h 6858000"/>
              <a:gd name="connsiteX30" fmla="*/ 2100494 w 2275119"/>
              <a:gd name="connsiteY30" fmla="*/ 1303338 h 6858000"/>
              <a:gd name="connsiteX31" fmla="*/ 2098907 w 2275119"/>
              <a:gd name="connsiteY31" fmla="*/ 1371600 h 6858000"/>
              <a:gd name="connsiteX32" fmla="*/ 2100494 w 2275119"/>
              <a:gd name="connsiteY32" fmla="*/ 1439863 h 6858000"/>
              <a:gd name="connsiteX33" fmla="*/ 2108432 w 2275119"/>
              <a:gd name="connsiteY33" fmla="*/ 1500188 h 6858000"/>
              <a:gd name="connsiteX34" fmla="*/ 2119544 w 2275119"/>
              <a:gd name="connsiteY34" fmla="*/ 1552575 h 6858000"/>
              <a:gd name="connsiteX35" fmla="*/ 2133832 w 2275119"/>
              <a:gd name="connsiteY35" fmla="*/ 1598613 h 6858000"/>
              <a:gd name="connsiteX36" fmla="*/ 2149707 w 2275119"/>
              <a:gd name="connsiteY36" fmla="*/ 1639888 h 6858000"/>
              <a:gd name="connsiteX37" fmla="*/ 2168757 w 2275119"/>
              <a:gd name="connsiteY37" fmla="*/ 1676400 h 6858000"/>
              <a:gd name="connsiteX38" fmla="*/ 2187807 w 2275119"/>
              <a:gd name="connsiteY38" fmla="*/ 1714500 h 6858000"/>
              <a:gd name="connsiteX39" fmla="*/ 2206857 w 2275119"/>
              <a:gd name="connsiteY39" fmla="*/ 1752600 h 6858000"/>
              <a:gd name="connsiteX40" fmla="*/ 2222732 w 2275119"/>
              <a:gd name="connsiteY40" fmla="*/ 1789113 h 6858000"/>
              <a:gd name="connsiteX41" fmla="*/ 2238607 w 2275119"/>
              <a:gd name="connsiteY41" fmla="*/ 1830388 h 6858000"/>
              <a:gd name="connsiteX42" fmla="*/ 2254482 w 2275119"/>
              <a:gd name="connsiteY42" fmla="*/ 1876425 h 6858000"/>
              <a:gd name="connsiteX43" fmla="*/ 2265594 w 2275119"/>
              <a:gd name="connsiteY43" fmla="*/ 1928813 h 6858000"/>
              <a:gd name="connsiteX44" fmla="*/ 2271944 w 2275119"/>
              <a:gd name="connsiteY44" fmla="*/ 1989138 h 6858000"/>
              <a:gd name="connsiteX45" fmla="*/ 2275119 w 2275119"/>
              <a:gd name="connsiteY45" fmla="*/ 2057400 h 6858000"/>
              <a:gd name="connsiteX46" fmla="*/ 2271944 w 2275119"/>
              <a:gd name="connsiteY46" fmla="*/ 2125663 h 6858000"/>
              <a:gd name="connsiteX47" fmla="*/ 2265594 w 2275119"/>
              <a:gd name="connsiteY47" fmla="*/ 2185988 h 6858000"/>
              <a:gd name="connsiteX48" fmla="*/ 2254482 w 2275119"/>
              <a:gd name="connsiteY48" fmla="*/ 2238375 h 6858000"/>
              <a:gd name="connsiteX49" fmla="*/ 2238607 w 2275119"/>
              <a:gd name="connsiteY49" fmla="*/ 2284413 h 6858000"/>
              <a:gd name="connsiteX50" fmla="*/ 2222732 w 2275119"/>
              <a:gd name="connsiteY50" fmla="*/ 2325688 h 6858000"/>
              <a:gd name="connsiteX51" fmla="*/ 2206857 w 2275119"/>
              <a:gd name="connsiteY51" fmla="*/ 2362200 h 6858000"/>
              <a:gd name="connsiteX52" fmla="*/ 2187807 w 2275119"/>
              <a:gd name="connsiteY52" fmla="*/ 2400300 h 6858000"/>
              <a:gd name="connsiteX53" fmla="*/ 2168757 w 2275119"/>
              <a:gd name="connsiteY53" fmla="*/ 2438400 h 6858000"/>
              <a:gd name="connsiteX54" fmla="*/ 2149707 w 2275119"/>
              <a:gd name="connsiteY54" fmla="*/ 2474913 h 6858000"/>
              <a:gd name="connsiteX55" fmla="*/ 2133832 w 2275119"/>
              <a:gd name="connsiteY55" fmla="*/ 2516188 h 6858000"/>
              <a:gd name="connsiteX56" fmla="*/ 2119544 w 2275119"/>
              <a:gd name="connsiteY56" fmla="*/ 2562225 h 6858000"/>
              <a:gd name="connsiteX57" fmla="*/ 2108432 w 2275119"/>
              <a:gd name="connsiteY57" fmla="*/ 2614613 h 6858000"/>
              <a:gd name="connsiteX58" fmla="*/ 2100494 w 2275119"/>
              <a:gd name="connsiteY58" fmla="*/ 2674938 h 6858000"/>
              <a:gd name="connsiteX59" fmla="*/ 2098907 w 2275119"/>
              <a:gd name="connsiteY59" fmla="*/ 2743200 h 6858000"/>
              <a:gd name="connsiteX60" fmla="*/ 2100494 w 2275119"/>
              <a:gd name="connsiteY60" fmla="*/ 2811463 h 6858000"/>
              <a:gd name="connsiteX61" fmla="*/ 2108432 w 2275119"/>
              <a:gd name="connsiteY61" fmla="*/ 2871788 h 6858000"/>
              <a:gd name="connsiteX62" fmla="*/ 2119544 w 2275119"/>
              <a:gd name="connsiteY62" fmla="*/ 2924175 h 6858000"/>
              <a:gd name="connsiteX63" fmla="*/ 2133832 w 2275119"/>
              <a:gd name="connsiteY63" fmla="*/ 2970213 h 6858000"/>
              <a:gd name="connsiteX64" fmla="*/ 2149707 w 2275119"/>
              <a:gd name="connsiteY64" fmla="*/ 3011488 h 6858000"/>
              <a:gd name="connsiteX65" fmla="*/ 2168757 w 2275119"/>
              <a:gd name="connsiteY65" fmla="*/ 3048000 h 6858000"/>
              <a:gd name="connsiteX66" fmla="*/ 2187807 w 2275119"/>
              <a:gd name="connsiteY66" fmla="*/ 3086100 h 6858000"/>
              <a:gd name="connsiteX67" fmla="*/ 2206857 w 2275119"/>
              <a:gd name="connsiteY67" fmla="*/ 3124200 h 6858000"/>
              <a:gd name="connsiteX68" fmla="*/ 2222732 w 2275119"/>
              <a:gd name="connsiteY68" fmla="*/ 3160713 h 6858000"/>
              <a:gd name="connsiteX69" fmla="*/ 2238607 w 2275119"/>
              <a:gd name="connsiteY69" fmla="*/ 3201988 h 6858000"/>
              <a:gd name="connsiteX70" fmla="*/ 2254482 w 2275119"/>
              <a:gd name="connsiteY70" fmla="*/ 3248025 h 6858000"/>
              <a:gd name="connsiteX71" fmla="*/ 2265594 w 2275119"/>
              <a:gd name="connsiteY71" fmla="*/ 3300413 h 6858000"/>
              <a:gd name="connsiteX72" fmla="*/ 2271944 w 2275119"/>
              <a:gd name="connsiteY72" fmla="*/ 3360738 h 6858000"/>
              <a:gd name="connsiteX73" fmla="*/ 2275119 w 2275119"/>
              <a:gd name="connsiteY73" fmla="*/ 3427413 h 6858000"/>
              <a:gd name="connsiteX74" fmla="*/ 2271944 w 2275119"/>
              <a:gd name="connsiteY74" fmla="*/ 3497263 h 6858000"/>
              <a:gd name="connsiteX75" fmla="*/ 2265594 w 2275119"/>
              <a:gd name="connsiteY75" fmla="*/ 3557588 h 6858000"/>
              <a:gd name="connsiteX76" fmla="*/ 2254482 w 2275119"/>
              <a:gd name="connsiteY76" fmla="*/ 3609975 h 6858000"/>
              <a:gd name="connsiteX77" fmla="*/ 2238607 w 2275119"/>
              <a:gd name="connsiteY77" fmla="*/ 3656013 h 6858000"/>
              <a:gd name="connsiteX78" fmla="*/ 2222732 w 2275119"/>
              <a:gd name="connsiteY78" fmla="*/ 3697288 h 6858000"/>
              <a:gd name="connsiteX79" fmla="*/ 2206857 w 2275119"/>
              <a:gd name="connsiteY79" fmla="*/ 3733800 h 6858000"/>
              <a:gd name="connsiteX80" fmla="*/ 2187807 w 2275119"/>
              <a:gd name="connsiteY80" fmla="*/ 3771900 h 6858000"/>
              <a:gd name="connsiteX81" fmla="*/ 2168757 w 2275119"/>
              <a:gd name="connsiteY81" fmla="*/ 3810000 h 6858000"/>
              <a:gd name="connsiteX82" fmla="*/ 2149707 w 2275119"/>
              <a:gd name="connsiteY82" fmla="*/ 3846513 h 6858000"/>
              <a:gd name="connsiteX83" fmla="*/ 2133832 w 2275119"/>
              <a:gd name="connsiteY83" fmla="*/ 3887788 h 6858000"/>
              <a:gd name="connsiteX84" fmla="*/ 2119544 w 2275119"/>
              <a:gd name="connsiteY84" fmla="*/ 3933825 h 6858000"/>
              <a:gd name="connsiteX85" fmla="*/ 2108432 w 2275119"/>
              <a:gd name="connsiteY85" fmla="*/ 3986213 h 6858000"/>
              <a:gd name="connsiteX86" fmla="*/ 2100494 w 2275119"/>
              <a:gd name="connsiteY86" fmla="*/ 4046538 h 6858000"/>
              <a:gd name="connsiteX87" fmla="*/ 2098907 w 2275119"/>
              <a:gd name="connsiteY87" fmla="*/ 4114800 h 6858000"/>
              <a:gd name="connsiteX88" fmla="*/ 2100494 w 2275119"/>
              <a:gd name="connsiteY88" fmla="*/ 4183063 h 6858000"/>
              <a:gd name="connsiteX89" fmla="*/ 2108432 w 2275119"/>
              <a:gd name="connsiteY89" fmla="*/ 4243388 h 6858000"/>
              <a:gd name="connsiteX90" fmla="*/ 2119544 w 2275119"/>
              <a:gd name="connsiteY90" fmla="*/ 4295775 h 6858000"/>
              <a:gd name="connsiteX91" fmla="*/ 2133832 w 2275119"/>
              <a:gd name="connsiteY91" fmla="*/ 4341813 h 6858000"/>
              <a:gd name="connsiteX92" fmla="*/ 2149707 w 2275119"/>
              <a:gd name="connsiteY92" fmla="*/ 4383088 h 6858000"/>
              <a:gd name="connsiteX93" fmla="*/ 2168757 w 2275119"/>
              <a:gd name="connsiteY93" fmla="*/ 4419600 h 6858000"/>
              <a:gd name="connsiteX94" fmla="*/ 2206857 w 2275119"/>
              <a:gd name="connsiteY94" fmla="*/ 4495800 h 6858000"/>
              <a:gd name="connsiteX95" fmla="*/ 2222732 w 2275119"/>
              <a:gd name="connsiteY95" fmla="*/ 4532313 h 6858000"/>
              <a:gd name="connsiteX96" fmla="*/ 2238607 w 2275119"/>
              <a:gd name="connsiteY96" fmla="*/ 4573588 h 6858000"/>
              <a:gd name="connsiteX97" fmla="*/ 2254482 w 2275119"/>
              <a:gd name="connsiteY97" fmla="*/ 4619625 h 6858000"/>
              <a:gd name="connsiteX98" fmla="*/ 2265594 w 2275119"/>
              <a:gd name="connsiteY98" fmla="*/ 4672013 h 6858000"/>
              <a:gd name="connsiteX99" fmla="*/ 2271944 w 2275119"/>
              <a:gd name="connsiteY99" fmla="*/ 4732338 h 6858000"/>
              <a:gd name="connsiteX100" fmla="*/ 2275119 w 2275119"/>
              <a:gd name="connsiteY100" fmla="*/ 4800600 h 6858000"/>
              <a:gd name="connsiteX101" fmla="*/ 2271944 w 2275119"/>
              <a:gd name="connsiteY101" fmla="*/ 4868863 h 6858000"/>
              <a:gd name="connsiteX102" fmla="*/ 2265594 w 2275119"/>
              <a:gd name="connsiteY102" fmla="*/ 4929188 h 6858000"/>
              <a:gd name="connsiteX103" fmla="*/ 2254482 w 2275119"/>
              <a:gd name="connsiteY103" fmla="*/ 4981575 h 6858000"/>
              <a:gd name="connsiteX104" fmla="*/ 2238607 w 2275119"/>
              <a:gd name="connsiteY104" fmla="*/ 5027613 h 6858000"/>
              <a:gd name="connsiteX105" fmla="*/ 2222732 w 2275119"/>
              <a:gd name="connsiteY105" fmla="*/ 5068888 h 6858000"/>
              <a:gd name="connsiteX106" fmla="*/ 2206857 w 2275119"/>
              <a:gd name="connsiteY106" fmla="*/ 5105400 h 6858000"/>
              <a:gd name="connsiteX107" fmla="*/ 2187807 w 2275119"/>
              <a:gd name="connsiteY107" fmla="*/ 5143500 h 6858000"/>
              <a:gd name="connsiteX108" fmla="*/ 2168757 w 2275119"/>
              <a:gd name="connsiteY108" fmla="*/ 5181600 h 6858000"/>
              <a:gd name="connsiteX109" fmla="*/ 2149707 w 2275119"/>
              <a:gd name="connsiteY109" fmla="*/ 5218113 h 6858000"/>
              <a:gd name="connsiteX110" fmla="*/ 2133832 w 2275119"/>
              <a:gd name="connsiteY110" fmla="*/ 5259388 h 6858000"/>
              <a:gd name="connsiteX111" fmla="*/ 2119544 w 2275119"/>
              <a:gd name="connsiteY111" fmla="*/ 5305425 h 6858000"/>
              <a:gd name="connsiteX112" fmla="*/ 2108432 w 2275119"/>
              <a:gd name="connsiteY112" fmla="*/ 5357813 h 6858000"/>
              <a:gd name="connsiteX113" fmla="*/ 2100494 w 2275119"/>
              <a:gd name="connsiteY113" fmla="*/ 5418138 h 6858000"/>
              <a:gd name="connsiteX114" fmla="*/ 2098907 w 2275119"/>
              <a:gd name="connsiteY114" fmla="*/ 5486400 h 6858000"/>
              <a:gd name="connsiteX115" fmla="*/ 2100494 w 2275119"/>
              <a:gd name="connsiteY115" fmla="*/ 5554663 h 6858000"/>
              <a:gd name="connsiteX116" fmla="*/ 2108432 w 2275119"/>
              <a:gd name="connsiteY116" fmla="*/ 5614988 h 6858000"/>
              <a:gd name="connsiteX117" fmla="*/ 2119544 w 2275119"/>
              <a:gd name="connsiteY117" fmla="*/ 5667375 h 6858000"/>
              <a:gd name="connsiteX118" fmla="*/ 2133832 w 2275119"/>
              <a:gd name="connsiteY118" fmla="*/ 5713413 h 6858000"/>
              <a:gd name="connsiteX119" fmla="*/ 2149707 w 2275119"/>
              <a:gd name="connsiteY119" fmla="*/ 5754688 h 6858000"/>
              <a:gd name="connsiteX120" fmla="*/ 2168757 w 2275119"/>
              <a:gd name="connsiteY120" fmla="*/ 5791200 h 6858000"/>
              <a:gd name="connsiteX121" fmla="*/ 2187807 w 2275119"/>
              <a:gd name="connsiteY121" fmla="*/ 5829300 h 6858000"/>
              <a:gd name="connsiteX122" fmla="*/ 2206857 w 2275119"/>
              <a:gd name="connsiteY122" fmla="*/ 5867400 h 6858000"/>
              <a:gd name="connsiteX123" fmla="*/ 2222732 w 2275119"/>
              <a:gd name="connsiteY123" fmla="*/ 5903913 h 6858000"/>
              <a:gd name="connsiteX124" fmla="*/ 2238607 w 2275119"/>
              <a:gd name="connsiteY124" fmla="*/ 5945188 h 6858000"/>
              <a:gd name="connsiteX125" fmla="*/ 2254482 w 2275119"/>
              <a:gd name="connsiteY125" fmla="*/ 5991225 h 6858000"/>
              <a:gd name="connsiteX126" fmla="*/ 2265594 w 2275119"/>
              <a:gd name="connsiteY126" fmla="*/ 6043613 h 6858000"/>
              <a:gd name="connsiteX127" fmla="*/ 2271944 w 2275119"/>
              <a:gd name="connsiteY127" fmla="*/ 6103938 h 6858000"/>
              <a:gd name="connsiteX128" fmla="*/ 2275119 w 2275119"/>
              <a:gd name="connsiteY128" fmla="*/ 6172200 h 6858000"/>
              <a:gd name="connsiteX129" fmla="*/ 2271944 w 2275119"/>
              <a:gd name="connsiteY129" fmla="*/ 6240463 h 6858000"/>
              <a:gd name="connsiteX130" fmla="*/ 2265594 w 2275119"/>
              <a:gd name="connsiteY130" fmla="*/ 6300788 h 6858000"/>
              <a:gd name="connsiteX131" fmla="*/ 2254482 w 2275119"/>
              <a:gd name="connsiteY131" fmla="*/ 6353175 h 6858000"/>
              <a:gd name="connsiteX132" fmla="*/ 2238607 w 2275119"/>
              <a:gd name="connsiteY132" fmla="*/ 6399213 h 6858000"/>
              <a:gd name="connsiteX133" fmla="*/ 2222732 w 2275119"/>
              <a:gd name="connsiteY133" fmla="*/ 6440488 h 6858000"/>
              <a:gd name="connsiteX134" fmla="*/ 2206857 w 2275119"/>
              <a:gd name="connsiteY134" fmla="*/ 6477000 h 6858000"/>
              <a:gd name="connsiteX135" fmla="*/ 2187807 w 2275119"/>
              <a:gd name="connsiteY135" fmla="*/ 6515100 h 6858000"/>
              <a:gd name="connsiteX136" fmla="*/ 2168757 w 2275119"/>
              <a:gd name="connsiteY136" fmla="*/ 6553200 h 6858000"/>
              <a:gd name="connsiteX137" fmla="*/ 2149707 w 2275119"/>
              <a:gd name="connsiteY137" fmla="*/ 6589713 h 6858000"/>
              <a:gd name="connsiteX138" fmla="*/ 2133832 w 2275119"/>
              <a:gd name="connsiteY138" fmla="*/ 6630988 h 6858000"/>
              <a:gd name="connsiteX139" fmla="*/ 2119544 w 2275119"/>
              <a:gd name="connsiteY139" fmla="*/ 6677025 h 6858000"/>
              <a:gd name="connsiteX140" fmla="*/ 2108432 w 2275119"/>
              <a:gd name="connsiteY140" fmla="*/ 6729413 h 6858000"/>
              <a:gd name="connsiteX141" fmla="*/ 2100494 w 2275119"/>
              <a:gd name="connsiteY141" fmla="*/ 6789738 h 6858000"/>
              <a:gd name="connsiteX142" fmla="*/ 2098907 w 2275119"/>
              <a:gd name="connsiteY142" fmla="*/ 6858000 h 6858000"/>
              <a:gd name="connsiteX143" fmla="*/ 1556068 w 2275119"/>
              <a:gd name="connsiteY143" fmla="*/ 6858000 h 6858000"/>
              <a:gd name="connsiteX144" fmla="*/ 1389294 w 2275119"/>
              <a:gd name="connsiteY144" fmla="*/ 6858000 h 6858000"/>
              <a:gd name="connsiteX145" fmla="*/ 0 w 2275119"/>
              <a:gd name="connsiteY1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2275119" h="6858000">
                <a:moveTo>
                  <a:pt x="0" y="0"/>
                </a:moveTo>
                <a:lnTo>
                  <a:pt x="1389294" y="0"/>
                </a:lnTo>
                <a:lnTo>
                  <a:pt x="1556068" y="0"/>
                </a:lnTo>
                <a:lnTo>
                  <a:pt x="2098907" y="0"/>
                </a:lnTo>
                <a:lnTo>
                  <a:pt x="2100494" y="68263"/>
                </a:lnTo>
                <a:lnTo>
                  <a:pt x="2108432" y="128588"/>
                </a:lnTo>
                <a:lnTo>
                  <a:pt x="2119544" y="180975"/>
                </a:lnTo>
                <a:lnTo>
                  <a:pt x="2133832" y="227013"/>
                </a:lnTo>
                <a:lnTo>
                  <a:pt x="2149707" y="268288"/>
                </a:lnTo>
                <a:lnTo>
                  <a:pt x="2168757" y="304800"/>
                </a:lnTo>
                <a:lnTo>
                  <a:pt x="2187807" y="342900"/>
                </a:lnTo>
                <a:lnTo>
                  <a:pt x="2206857" y="381000"/>
                </a:lnTo>
                <a:lnTo>
                  <a:pt x="2222732" y="417513"/>
                </a:lnTo>
                <a:lnTo>
                  <a:pt x="2238607" y="458788"/>
                </a:lnTo>
                <a:lnTo>
                  <a:pt x="2254482" y="504825"/>
                </a:lnTo>
                <a:lnTo>
                  <a:pt x="2265594" y="557213"/>
                </a:lnTo>
                <a:lnTo>
                  <a:pt x="2271944" y="617538"/>
                </a:lnTo>
                <a:lnTo>
                  <a:pt x="2275119" y="685800"/>
                </a:lnTo>
                <a:lnTo>
                  <a:pt x="2271944" y="754063"/>
                </a:lnTo>
                <a:lnTo>
                  <a:pt x="2265594" y="814388"/>
                </a:lnTo>
                <a:lnTo>
                  <a:pt x="2254482" y="866775"/>
                </a:lnTo>
                <a:lnTo>
                  <a:pt x="2238607" y="912813"/>
                </a:lnTo>
                <a:lnTo>
                  <a:pt x="2222732" y="954088"/>
                </a:lnTo>
                <a:lnTo>
                  <a:pt x="2206857" y="990600"/>
                </a:lnTo>
                <a:lnTo>
                  <a:pt x="2187807" y="1028700"/>
                </a:lnTo>
                <a:lnTo>
                  <a:pt x="2168757" y="1066800"/>
                </a:lnTo>
                <a:lnTo>
                  <a:pt x="2149707" y="1103313"/>
                </a:lnTo>
                <a:lnTo>
                  <a:pt x="2133832" y="1144588"/>
                </a:lnTo>
                <a:lnTo>
                  <a:pt x="2119544" y="1190625"/>
                </a:lnTo>
                <a:lnTo>
                  <a:pt x="2108432" y="1243013"/>
                </a:lnTo>
                <a:lnTo>
                  <a:pt x="2100494" y="1303338"/>
                </a:lnTo>
                <a:lnTo>
                  <a:pt x="2098907" y="1371600"/>
                </a:lnTo>
                <a:lnTo>
                  <a:pt x="2100494" y="1439863"/>
                </a:lnTo>
                <a:lnTo>
                  <a:pt x="2108432" y="1500188"/>
                </a:lnTo>
                <a:lnTo>
                  <a:pt x="2119544" y="1552575"/>
                </a:lnTo>
                <a:lnTo>
                  <a:pt x="2133832" y="1598613"/>
                </a:lnTo>
                <a:lnTo>
                  <a:pt x="2149707" y="1639888"/>
                </a:lnTo>
                <a:lnTo>
                  <a:pt x="2168757" y="1676400"/>
                </a:lnTo>
                <a:lnTo>
                  <a:pt x="2187807" y="1714500"/>
                </a:lnTo>
                <a:lnTo>
                  <a:pt x="2206857" y="1752600"/>
                </a:lnTo>
                <a:lnTo>
                  <a:pt x="2222732" y="1789113"/>
                </a:lnTo>
                <a:lnTo>
                  <a:pt x="2238607" y="1830388"/>
                </a:lnTo>
                <a:lnTo>
                  <a:pt x="2254482" y="1876425"/>
                </a:lnTo>
                <a:lnTo>
                  <a:pt x="2265594" y="1928813"/>
                </a:lnTo>
                <a:lnTo>
                  <a:pt x="2271944" y="1989138"/>
                </a:lnTo>
                <a:lnTo>
                  <a:pt x="2275119" y="2057400"/>
                </a:lnTo>
                <a:lnTo>
                  <a:pt x="2271944" y="2125663"/>
                </a:lnTo>
                <a:lnTo>
                  <a:pt x="2265594" y="2185988"/>
                </a:lnTo>
                <a:lnTo>
                  <a:pt x="2254482" y="2238375"/>
                </a:lnTo>
                <a:lnTo>
                  <a:pt x="2238607" y="2284413"/>
                </a:lnTo>
                <a:lnTo>
                  <a:pt x="2222732" y="2325688"/>
                </a:lnTo>
                <a:lnTo>
                  <a:pt x="2206857" y="2362200"/>
                </a:lnTo>
                <a:lnTo>
                  <a:pt x="2187807" y="2400300"/>
                </a:lnTo>
                <a:lnTo>
                  <a:pt x="2168757" y="2438400"/>
                </a:lnTo>
                <a:lnTo>
                  <a:pt x="2149707" y="2474913"/>
                </a:lnTo>
                <a:lnTo>
                  <a:pt x="2133832" y="2516188"/>
                </a:lnTo>
                <a:lnTo>
                  <a:pt x="2119544" y="2562225"/>
                </a:lnTo>
                <a:lnTo>
                  <a:pt x="2108432" y="2614613"/>
                </a:lnTo>
                <a:lnTo>
                  <a:pt x="2100494" y="2674938"/>
                </a:lnTo>
                <a:lnTo>
                  <a:pt x="2098907" y="2743200"/>
                </a:lnTo>
                <a:lnTo>
                  <a:pt x="2100494" y="2811463"/>
                </a:lnTo>
                <a:lnTo>
                  <a:pt x="2108432" y="2871788"/>
                </a:lnTo>
                <a:lnTo>
                  <a:pt x="2119544" y="2924175"/>
                </a:lnTo>
                <a:lnTo>
                  <a:pt x="2133832" y="2970213"/>
                </a:lnTo>
                <a:lnTo>
                  <a:pt x="2149707" y="3011488"/>
                </a:lnTo>
                <a:lnTo>
                  <a:pt x="2168757" y="3048000"/>
                </a:lnTo>
                <a:lnTo>
                  <a:pt x="2187807" y="3086100"/>
                </a:lnTo>
                <a:lnTo>
                  <a:pt x="2206857" y="3124200"/>
                </a:lnTo>
                <a:lnTo>
                  <a:pt x="2222732" y="3160713"/>
                </a:lnTo>
                <a:lnTo>
                  <a:pt x="2238607" y="3201988"/>
                </a:lnTo>
                <a:lnTo>
                  <a:pt x="2254482" y="3248025"/>
                </a:lnTo>
                <a:lnTo>
                  <a:pt x="2265594" y="3300413"/>
                </a:lnTo>
                <a:lnTo>
                  <a:pt x="2271944" y="3360738"/>
                </a:lnTo>
                <a:lnTo>
                  <a:pt x="2275119" y="3427413"/>
                </a:lnTo>
                <a:lnTo>
                  <a:pt x="2271944" y="3497263"/>
                </a:lnTo>
                <a:lnTo>
                  <a:pt x="2265594" y="3557588"/>
                </a:lnTo>
                <a:lnTo>
                  <a:pt x="2254482" y="3609975"/>
                </a:lnTo>
                <a:lnTo>
                  <a:pt x="2238607" y="3656013"/>
                </a:lnTo>
                <a:lnTo>
                  <a:pt x="2222732" y="3697288"/>
                </a:lnTo>
                <a:lnTo>
                  <a:pt x="2206857" y="3733800"/>
                </a:lnTo>
                <a:lnTo>
                  <a:pt x="2187807" y="3771900"/>
                </a:lnTo>
                <a:lnTo>
                  <a:pt x="2168757" y="3810000"/>
                </a:lnTo>
                <a:lnTo>
                  <a:pt x="2149707" y="3846513"/>
                </a:lnTo>
                <a:lnTo>
                  <a:pt x="2133832" y="3887788"/>
                </a:lnTo>
                <a:lnTo>
                  <a:pt x="2119544" y="3933825"/>
                </a:lnTo>
                <a:lnTo>
                  <a:pt x="2108432" y="3986213"/>
                </a:lnTo>
                <a:lnTo>
                  <a:pt x="2100494" y="4046538"/>
                </a:lnTo>
                <a:lnTo>
                  <a:pt x="2098907" y="4114800"/>
                </a:lnTo>
                <a:lnTo>
                  <a:pt x="2100494" y="4183063"/>
                </a:lnTo>
                <a:lnTo>
                  <a:pt x="2108432" y="4243388"/>
                </a:lnTo>
                <a:lnTo>
                  <a:pt x="2119544" y="4295775"/>
                </a:lnTo>
                <a:lnTo>
                  <a:pt x="2133832" y="4341813"/>
                </a:lnTo>
                <a:lnTo>
                  <a:pt x="2149707" y="4383088"/>
                </a:lnTo>
                <a:lnTo>
                  <a:pt x="2168757" y="4419600"/>
                </a:lnTo>
                <a:lnTo>
                  <a:pt x="2206857" y="4495800"/>
                </a:lnTo>
                <a:lnTo>
                  <a:pt x="2222732" y="4532313"/>
                </a:lnTo>
                <a:lnTo>
                  <a:pt x="2238607" y="4573588"/>
                </a:lnTo>
                <a:lnTo>
                  <a:pt x="2254482" y="4619625"/>
                </a:lnTo>
                <a:lnTo>
                  <a:pt x="2265594" y="4672013"/>
                </a:lnTo>
                <a:lnTo>
                  <a:pt x="2271944" y="4732338"/>
                </a:lnTo>
                <a:lnTo>
                  <a:pt x="2275119" y="4800600"/>
                </a:lnTo>
                <a:lnTo>
                  <a:pt x="2271944" y="4868863"/>
                </a:lnTo>
                <a:lnTo>
                  <a:pt x="2265594" y="4929188"/>
                </a:lnTo>
                <a:lnTo>
                  <a:pt x="2254482" y="4981575"/>
                </a:lnTo>
                <a:lnTo>
                  <a:pt x="2238607" y="5027613"/>
                </a:lnTo>
                <a:lnTo>
                  <a:pt x="2222732" y="5068888"/>
                </a:lnTo>
                <a:lnTo>
                  <a:pt x="2206857" y="5105400"/>
                </a:lnTo>
                <a:lnTo>
                  <a:pt x="2187807" y="5143500"/>
                </a:lnTo>
                <a:lnTo>
                  <a:pt x="2168757" y="5181600"/>
                </a:lnTo>
                <a:lnTo>
                  <a:pt x="2149707" y="5218113"/>
                </a:lnTo>
                <a:lnTo>
                  <a:pt x="2133832" y="5259388"/>
                </a:lnTo>
                <a:lnTo>
                  <a:pt x="2119544" y="5305425"/>
                </a:lnTo>
                <a:lnTo>
                  <a:pt x="2108432" y="5357813"/>
                </a:lnTo>
                <a:lnTo>
                  <a:pt x="2100494" y="5418138"/>
                </a:lnTo>
                <a:lnTo>
                  <a:pt x="2098907" y="5486400"/>
                </a:lnTo>
                <a:lnTo>
                  <a:pt x="2100494" y="5554663"/>
                </a:lnTo>
                <a:lnTo>
                  <a:pt x="2108432" y="5614988"/>
                </a:lnTo>
                <a:lnTo>
                  <a:pt x="2119544" y="5667375"/>
                </a:lnTo>
                <a:lnTo>
                  <a:pt x="2133832" y="5713413"/>
                </a:lnTo>
                <a:lnTo>
                  <a:pt x="2149707" y="5754688"/>
                </a:lnTo>
                <a:lnTo>
                  <a:pt x="2168757" y="5791200"/>
                </a:lnTo>
                <a:lnTo>
                  <a:pt x="2187807" y="5829300"/>
                </a:lnTo>
                <a:lnTo>
                  <a:pt x="2206857" y="5867400"/>
                </a:lnTo>
                <a:lnTo>
                  <a:pt x="2222732" y="5903913"/>
                </a:lnTo>
                <a:lnTo>
                  <a:pt x="2238607" y="5945188"/>
                </a:lnTo>
                <a:lnTo>
                  <a:pt x="2254482" y="5991225"/>
                </a:lnTo>
                <a:lnTo>
                  <a:pt x="2265594" y="6043613"/>
                </a:lnTo>
                <a:lnTo>
                  <a:pt x="2271944" y="6103938"/>
                </a:lnTo>
                <a:lnTo>
                  <a:pt x="2275119" y="6172200"/>
                </a:lnTo>
                <a:lnTo>
                  <a:pt x="2271944" y="6240463"/>
                </a:lnTo>
                <a:lnTo>
                  <a:pt x="2265594" y="6300788"/>
                </a:lnTo>
                <a:lnTo>
                  <a:pt x="2254482" y="6353175"/>
                </a:lnTo>
                <a:lnTo>
                  <a:pt x="2238607" y="6399213"/>
                </a:lnTo>
                <a:lnTo>
                  <a:pt x="2222732" y="6440488"/>
                </a:lnTo>
                <a:lnTo>
                  <a:pt x="2206857" y="6477000"/>
                </a:lnTo>
                <a:lnTo>
                  <a:pt x="2187807" y="6515100"/>
                </a:lnTo>
                <a:lnTo>
                  <a:pt x="2168757" y="6553200"/>
                </a:lnTo>
                <a:lnTo>
                  <a:pt x="2149707" y="6589713"/>
                </a:lnTo>
                <a:lnTo>
                  <a:pt x="2133832" y="6630988"/>
                </a:lnTo>
                <a:lnTo>
                  <a:pt x="2119544" y="6677025"/>
                </a:lnTo>
                <a:lnTo>
                  <a:pt x="2108432" y="6729413"/>
                </a:lnTo>
                <a:lnTo>
                  <a:pt x="2100494" y="6789738"/>
                </a:lnTo>
                <a:lnTo>
                  <a:pt x="2098907" y="6858000"/>
                </a:lnTo>
                <a:lnTo>
                  <a:pt x="1556068" y="6858000"/>
                </a:lnTo>
                <a:lnTo>
                  <a:pt x="138929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AE1F77-1EC8-47BA-A381-B6618A2FC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5BD4284-0707-AC4F-A1BB-106F61A85E74}"/>
              </a:ext>
            </a:extLst>
          </p:cNvPr>
          <p:cNvSpPr txBox="1"/>
          <p:nvPr/>
        </p:nvSpPr>
        <p:spPr>
          <a:xfrm>
            <a:off x="2653259" y="2203555"/>
            <a:ext cx="902407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latin typeface="Garamond" panose="02020404030301010803" pitchFamily="18" charset="0"/>
              </a:rPr>
              <a:t>5)Responsabile del procedimento; </a:t>
            </a:r>
          </a:p>
          <a:p>
            <a:endParaRPr lang="it-IT" sz="3200" dirty="0">
              <a:latin typeface="Garamond" panose="02020404030301010803" pitchFamily="18" charset="0"/>
            </a:endParaRPr>
          </a:p>
          <a:p>
            <a:r>
              <a:rPr lang="it-IT" sz="3200" dirty="0">
                <a:latin typeface="Garamond" panose="02020404030301010803" pitchFamily="18" charset="0"/>
              </a:rPr>
              <a:t>6) Comunicazione di avvio del procedimento;</a:t>
            </a:r>
          </a:p>
          <a:p>
            <a:endParaRPr lang="it-IT" sz="3200" dirty="0">
              <a:latin typeface="Garamond" panose="02020404030301010803" pitchFamily="18" charset="0"/>
            </a:endParaRPr>
          </a:p>
          <a:p>
            <a:r>
              <a:rPr lang="it-IT" sz="3200" dirty="0">
                <a:latin typeface="Garamond" panose="02020404030301010803" pitchFamily="18" charset="0"/>
              </a:rPr>
              <a:t>7) Diritti dei partecipanti al procedimento</a:t>
            </a:r>
          </a:p>
          <a:p>
            <a:endParaRPr lang="it-IT" sz="3200" dirty="0">
              <a:latin typeface="Garamond" panose="02020404030301010803" pitchFamily="18" charset="0"/>
            </a:endParaRPr>
          </a:p>
          <a:p>
            <a:r>
              <a:rPr lang="it-IT" sz="3200" dirty="0">
                <a:latin typeface="Garamond" panose="02020404030301010803" pitchFamily="18" charset="0"/>
              </a:rPr>
              <a:t>8)Comunicazione dei motivi ostativi all’accoglimento dell’istanza</a:t>
            </a:r>
          </a:p>
          <a:p>
            <a:endParaRPr lang="it-IT" sz="3200" dirty="0">
              <a:latin typeface="Garamond" panose="02020404030301010803" pitchFamily="18" charset="0"/>
            </a:endParaRPr>
          </a:p>
          <a:p>
            <a:endParaRPr lang="it-IT" sz="3200" dirty="0">
              <a:latin typeface="Garamond" panose="02020404030301010803" pitchFamily="18" charset="0"/>
            </a:endParaRPr>
          </a:p>
          <a:p>
            <a:pPr marL="342900" indent="-342900">
              <a:buAutoNum type="arabicParenR"/>
            </a:pPr>
            <a:endParaRPr lang="it-IT" sz="3200" dirty="0">
              <a:latin typeface="Garamond" panose="02020404030301010803" pitchFamily="18" charset="0"/>
            </a:endParaRPr>
          </a:p>
          <a:p>
            <a:pPr marL="342900" indent="-342900">
              <a:buAutoNum type="arabicParenR"/>
            </a:pPr>
            <a:endParaRPr lang="it-IT" sz="3200" dirty="0">
              <a:latin typeface="Garamond" panose="02020404030301010803" pitchFamily="18" charset="0"/>
            </a:endParaRPr>
          </a:p>
          <a:p>
            <a:pPr marL="342900" indent="-342900">
              <a:buAutoNum type="arabicParenR"/>
            </a:pPr>
            <a:endParaRPr lang="it-IT" sz="3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41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0851669-7281-49C2-8BF0-67BA70EC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9513AC7-306D-5848-8ED5-6E77C2D2D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1" y="269823"/>
            <a:ext cx="8534399" cy="1810225"/>
          </a:xfrm>
        </p:spPr>
        <p:txBody>
          <a:bodyPr anchor="b">
            <a:normAutofit fontScale="90000"/>
          </a:bodyPr>
          <a:lstStyle/>
          <a:p>
            <a:pPr algn="ctr"/>
            <a:r>
              <a:rPr lang="it-IT" sz="4400" b="1" cap="none" dirty="0">
                <a:latin typeface="Garamond" panose="02020404030301010803" pitchFamily="18" charset="0"/>
              </a:rPr>
              <a:t>Le garanzie del cittadino nei confronti della pubblica amministrazione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6992B13-74C4-4370-93C5-F5403D944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2275119" cy="6858000"/>
          </a:xfrm>
          <a:custGeom>
            <a:avLst/>
            <a:gdLst>
              <a:gd name="connsiteX0" fmla="*/ 0 w 2275119"/>
              <a:gd name="connsiteY0" fmla="*/ 0 h 6858000"/>
              <a:gd name="connsiteX1" fmla="*/ 1389294 w 2275119"/>
              <a:gd name="connsiteY1" fmla="*/ 0 h 6858000"/>
              <a:gd name="connsiteX2" fmla="*/ 1556068 w 2275119"/>
              <a:gd name="connsiteY2" fmla="*/ 0 h 6858000"/>
              <a:gd name="connsiteX3" fmla="*/ 2098907 w 2275119"/>
              <a:gd name="connsiteY3" fmla="*/ 0 h 6858000"/>
              <a:gd name="connsiteX4" fmla="*/ 2100494 w 2275119"/>
              <a:gd name="connsiteY4" fmla="*/ 68263 h 6858000"/>
              <a:gd name="connsiteX5" fmla="*/ 2108432 w 2275119"/>
              <a:gd name="connsiteY5" fmla="*/ 128588 h 6858000"/>
              <a:gd name="connsiteX6" fmla="*/ 2119544 w 2275119"/>
              <a:gd name="connsiteY6" fmla="*/ 180975 h 6858000"/>
              <a:gd name="connsiteX7" fmla="*/ 2133832 w 2275119"/>
              <a:gd name="connsiteY7" fmla="*/ 227013 h 6858000"/>
              <a:gd name="connsiteX8" fmla="*/ 2149707 w 2275119"/>
              <a:gd name="connsiteY8" fmla="*/ 268288 h 6858000"/>
              <a:gd name="connsiteX9" fmla="*/ 2168757 w 2275119"/>
              <a:gd name="connsiteY9" fmla="*/ 304800 h 6858000"/>
              <a:gd name="connsiteX10" fmla="*/ 2187807 w 2275119"/>
              <a:gd name="connsiteY10" fmla="*/ 342900 h 6858000"/>
              <a:gd name="connsiteX11" fmla="*/ 2206857 w 2275119"/>
              <a:gd name="connsiteY11" fmla="*/ 381000 h 6858000"/>
              <a:gd name="connsiteX12" fmla="*/ 2222732 w 2275119"/>
              <a:gd name="connsiteY12" fmla="*/ 417513 h 6858000"/>
              <a:gd name="connsiteX13" fmla="*/ 2238607 w 2275119"/>
              <a:gd name="connsiteY13" fmla="*/ 458788 h 6858000"/>
              <a:gd name="connsiteX14" fmla="*/ 2254482 w 2275119"/>
              <a:gd name="connsiteY14" fmla="*/ 504825 h 6858000"/>
              <a:gd name="connsiteX15" fmla="*/ 2265594 w 2275119"/>
              <a:gd name="connsiteY15" fmla="*/ 557213 h 6858000"/>
              <a:gd name="connsiteX16" fmla="*/ 2271944 w 2275119"/>
              <a:gd name="connsiteY16" fmla="*/ 617538 h 6858000"/>
              <a:gd name="connsiteX17" fmla="*/ 2275119 w 2275119"/>
              <a:gd name="connsiteY17" fmla="*/ 685800 h 6858000"/>
              <a:gd name="connsiteX18" fmla="*/ 2271944 w 2275119"/>
              <a:gd name="connsiteY18" fmla="*/ 754063 h 6858000"/>
              <a:gd name="connsiteX19" fmla="*/ 2265594 w 2275119"/>
              <a:gd name="connsiteY19" fmla="*/ 814388 h 6858000"/>
              <a:gd name="connsiteX20" fmla="*/ 2254482 w 2275119"/>
              <a:gd name="connsiteY20" fmla="*/ 866775 h 6858000"/>
              <a:gd name="connsiteX21" fmla="*/ 2238607 w 2275119"/>
              <a:gd name="connsiteY21" fmla="*/ 912813 h 6858000"/>
              <a:gd name="connsiteX22" fmla="*/ 2222732 w 2275119"/>
              <a:gd name="connsiteY22" fmla="*/ 954088 h 6858000"/>
              <a:gd name="connsiteX23" fmla="*/ 2206857 w 2275119"/>
              <a:gd name="connsiteY23" fmla="*/ 990600 h 6858000"/>
              <a:gd name="connsiteX24" fmla="*/ 2187807 w 2275119"/>
              <a:gd name="connsiteY24" fmla="*/ 1028700 h 6858000"/>
              <a:gd name="connsiteX25" fmla="*/ 2168757 w 2275119"/>
              <a:gd name="connsiteY25" fmla="*/ 1066800 h 6858000"/>
              <a:gd name="connsiteX26" fmla="*/ 2149707 w 2275119"/>
              <a:gd name="connsiteY26" fmla="*/ 1103313 h 6858000"/>
              <a:gd name="connsiteX27" fmla="*/ 2133832 w 2275119"/>
              <a:gd name="connsiteY27" fmla="*/ 1144588 h 6858000"/>
              <a:gd name="connsiteX28" fmla="*/ 2119544 w 2275119"/>
              <a:gd name="connsiteY28" fmla="*/ 1190625 h 6858000"/>
              <a:gd name="connsiteX29" fmla="*/ 2108432 w 2275119"/>
              <a:gd name="connsiteY29" fmla="*/ 1243013 h 6858000"/>
              <a:gd name="connsiteX30" fmla="*/ 2100494 w 2275119"/>
              <a:gd name="connsiteY30" fmla="*/ 1303338 h 6858000"/>
              <a:gd name="connsiteX31" fmla="*/ 2098907 w 2275119"/>
              <a:gd name="connsiteY31" fmla="*/ 1371600 h 6858000"/>
              <a:gd name="connsiteX32" fmla="*/ 2100494 w 2275119"/>
              <a:gd name="connsiteY32" fmla="*/ 1439863 h 6858000"/>
              <a:gd name="connsiteX33" fmla="*/ 2108432 w 2275119"/>
              <a:gd name="connsiteY33" fmla="*/ 1500188 h 6858000"/>
              <a:gd name="connsiteX34" fmla="*/ 2119544 w 2275119"/>
              <a:gd name="connsiteY34" fmla="*/ 1552575 h 6858000"/>
              <a:gd name="connsiteX35" fmla="*/ 2133832 w 2275119"/>
              <a:gd name="connsiteY35" fmla="*/ 1598613 h 6858000"/>
              <a:gd name="connsiteX36" fmla="*/ 2149707 w 2275119"/>
              <a:gd name="connsiteY36" fmla="*/ 1639888 h 6858000"/>
              <a:gd name="connsiteX37" fmla="*/ 2168757 w 2275119"/>
              <a:gd name="connsiteY37" fmla="*/ 1676400 h 6858000"/>
              <a:gd name="connsiteX38" fmla="*/ 2187807 w 2275119"/>
              <a:gd name="connsiteY38" fmla="*/ 1714500 h 6858000"/>
              <a:gd name="connsiteX39" fmla="*/ 2206857 w 2275119"/>
              <a:gd name="connsiteY39" fmla="*/ 1752600 h 6858000"/>
              <a:gd name="connsiteX40" fmla="*/ 2222732 w 2275119"/>
              <a:gd name="connsiteY40" fmla="*/ 1789113 h 6858000"/>
              <a:gd name="connsiteX41" fmla="*/ 2238607 w 2275119"/>
              <a:gd name="connsiteY41" fmla="*/ 1830388 h 6858000"/>
              <a:gd name="connsiteX42" fmla="*/ 2254482 w 2275119"/>
              <a:gd name="connsiteY42" fmla="*/ 1876425 h 6858000"/>
              <a:gd name="connsiteX43" fmla="*/ 2265594 w 2275119"/>
              <a:gd name="connsiteY43" fmla="*/ 1928813 h 6858000"/>
              <a:gd name="connsiteX44" fmla="*/ 2271944 w 2275119"/>
              <a:gd name="connsiteY44" fmla="*/ 1989138 h 6858000"/>
              <a:gd name="connsiteX45" fmla="*/ 2275119 w 2275119"/>
              <a:gd name="connsiteY45" fmla="*/ 2057400 h 6858000"/>
              <a:gd name="connsiteX46" fmla="*/ 2271944 w 2275119"/>
              <a:gd name="connsiteY46" fmla="*/ 2125663 h 6858000"/>
              <a:gd name="connsiteX47" fmla="*/ 2265594 w 2275119"/>
              <a:gd name="connsiteY47" fmla="*/ 2185988 h 6858000"/>
              <a:gd name="connsiteX48" fmla="*/ 2254482 w 2275119"/>
              <a:gd name="connsiteY48" fmla="*/ 2238375 h 6858000"/>
              <a:gd name="connsiteX49" fmla="*/ 2238607 w 2275119"/>
              <a:gd name="connsiteY49" fmla="*/ 2284413 h 6858000"/>
              <a:gd name="connsiteX50" fmla="*/ 2222732 w 2275119"/>
              <a:gd name="connsiteY50" fmla="*/ 2325688 h 6858000"/>
              <a:gd name="connsiteX51" fmla="*/ 2206857 w 2275119"/>
              <a:gd name="connsiteY51" fmla="*/ 2362200 h 6858000"/>
              <a:gd name="connsiteX52" fmla="*/ 2187807 w 2275119"/>
              <a:gd name="connsiteY52" fmla="*/ 2400300 h 6858000"/>
              <a:gd name="connsiteX53" fmla="*/ 2168757 w 2275119"/>
              <a:gd name="connsiteY53" fmla="*/ 2438400 h 6858000"/>
              <a:gd name="connsiteX54" fmla="*/ 2149707 w 2275119"/>
              <a:gd name="connsiteY54" fmla="*/ 2474913 h 6858000"/>
              <a:gd name="connsiteX55" fmla="*/ 2133832 w 2275119"/>
              <a:gd name="connsiteY55" fmla="*/ 2516188 h 6858000"/>
              <a:gd name="connsiteX56" fmla="*/ 2119544 w 2275119"/>
              <a:gd name="connsiteY56" fmla="*/ 2562225 h 6858000"/>
              <a:gd name="connsiteX57" fmla="*/ 2108432 w 2275119"/>
              <a:gd name="connsiteY57" fmla="*/ 2614613 h 6858000"/>
              <a:gd name="connsiteX58" fmla="*/ 2100494 w 2275119"/>
              <a:gd name="connsiteY58" fmla="*/ 2674938 h 6858000"/>
              <a:gd name="connsiteX59" fmla="*/ 2098907 w 2275119"/>
              <a:gd name="connsiteY59" fmla="*/ 2743200 h 6858000"/>
              <a:gd name="connsiteX60" fmla="*/ 2100494 w 2275119"/>
              <a:gd name="connsiteY60" fmla="*/ 2811463 h 6858000"/>
              <a:gd name="connsiteX61" fmla="*/ 2108432 w 2275119"/>
              <a:gd name="connsiteY61" fmla="*/ 2871788 h 6858000"/>
              <a:gd name="connsiteX62" fmla="*/ 2119544 w 2275119"/>
              <a:gd name="connsiteY62" fmla="*/ 2924175 h 6858000"/>
              <a:gd name="connsiteX63" fmla="*/ 2133832 w 2275119"/>
              <a:gd name="connsiteY63" fmla="*/ 2970213 h 6858000"/>
              <a:gd name="connsiteX64" fmla="*/ 2149707 w 2275119"/>
              <a:gd name="connsiteY64" fmla="*/ 3011488 h 6858000"/>
              <a:gd name="connsiteX65" fmla="*/ 2168757 w 2275119"/>
              <a:gd name="connsiteY65" fmla="*/ 3048000 h 6858000"/>
              <a:gd name="connsiteX66" fmla="*/ 2187807 w 2275119"/>
              <a:gd name="connsiteY66" fmla="*/ 3086100 h 6858000"/>
              <a:gd name="connsiteX67" fmla="*/ 2206857 w 2275119"/>
              <a:gd name="connsiteY67" fmla="*/ 3124200 h 6858000"/>
              <a:gd name="connsiteX68" fmla="*/ 2222732 w 2275119"/>
              <a:gd name="connsiteY68" fmla="*/ 3160713 h 6858000"/>
              <a:gd name="connsiteX69" fmla="*/ 2238607 w 2275119"/>
              <a:gd name="connsiteY69" fmla="*/ 3201988 h 6858000"/>
              <a:gd name="connsiteX70" fmla="*/ 2254482 w 2275119"/>
              <a:gd name="connsiteY70" fmla="*/ 3248025 h 6858000"/>
              <a:gd name="connsiteX71" fmla="*/ 2265594 w 2275119"/>
              <a:gd name="connsiteY71" fmla="*/ 3300413 h 6858000"/>
              <a:gd name="connsiteX72" fmla="*/ 2271944 w 2275119"/>
              <a:gd name="connsiteY72" fmla="*/ 3360738 h 6858000"/>
              <a:gd name="connsiteX73" fmla="*/ 2275119 w 2275119"/>
              <a:gd name="connsiteY73" fmla="*/ 3427413 h 6858000"/>
              <a:gd name="connsiteX74" fmla="*/ 2271944 w 2275119"/>
              <a:gd name="connsiteY74" fmla="*/ 3497263 h 6858000"/>
              <a:gd name="connsiteX75" fmla="*/ 2265594 w 2275119"/>
              <a:gd name="connsiteY75" fmla="*/ 3557588 h 6858000"/>
              <a:gd name="connsiteX76" fmla="*/ 2254482 w 2275119"/>
              <a:gd name="connsiteY76" fmla="*/ 3609975 h 6858000"/>
              <a:gd name="connsiteX77" fmla="*/ 2238607 w 2275119"/>
              <a:gd name="connsiteY77" fmla="*/ 3656013 h 6858000"/>
              <a:gd name="connsiteX78" fmla="*/ 2222732 w 2275119"/>
              <a:gd name="connsiteY78" fmla="*/ 3697288 h 6858000"/>
              <a:gd name="connsiteX79" fmla="*/ 2206857 w 2275119"/>
              <a:gd name="connsiteY79" fmla="*/ 3733800 h 6858000"/>
              <a:gd name="connsiteX80" fmla="*/ 2187807 w 2275119"/>
              <a:gd name="connsiteY80" fmla="*/ 3771900 h 6858000"/>
              <a:gd name="connsiteX81" fmla="*/ 2168757 w 2275119"/>
              <a:gd name="connsiteY81" fmla="*/ 3810000 h 6858000"/>
              <a:gd name="connsiteX82" fmla="*/ 2149707 w 2275119"/>
              <a:gd name="connsiteY82" fmla="*/ 3846513 h 6858000"/>
              <a:gd name="connsiteX83" fmla="*/ 2133832 w 2275119"/>
              <a:gd name="connsiteY83" fmla="*/ 3887788 h 6858000"/>
              <a:gd name="connsiteX84" fmla="*/ 2119544 w 2275119"/>
              <a:gd name="connsiteY84" fmla="*/ 3933825 h 6858000"/>
              <a:gd name="connsiteX85" fmla="*/ 2108432 w 2275119"/>
              <a:gd name="connsiteY85" fmla="*/ 3986213 h 6858000"/>
              <a:gd name="connsiteX86" fmla="*/ 2100494 w 2275119"/>
              <a:gd name="connsiteY86" fmla="*/ 4046538 h 6858000"/>
              <a:gd name="connsiteX87" fmla="*/ 2098907 w 2275119"/>
              <a:gd name="connsiteY87" fmla="*/ 4114800 h 6858000"/>
              <a:gd name="connsiteX88" fmla="*/ 2100494 w 2275119"/>
              <a:gd name="connsiteY88" fmla="*/ 4183063 h 6858000"/>
              <a:gd name="connsiteX89" fmla="*/ 2108432 w 2275119"/>
              <a:gd name="connsiteY89" fmla="*/ 4243388 h 6858000"/>
              <a:gd name="connsiteX90" fmla="*/ 2119544 w 2275119"/>
              <a:gd name="connsiteY90" fmla="*/ 4295775 h 6858000"/>
              <a:gd name="connsiteX91" fmla="*/ 2133832 w 2275119"/>
              <a:gd name="connsiteY91" fmla="*/ 4341813 h 6858000"/>
              <a:gd name="connsiteX92" fmla="*/ 2149707 w 2275119"/>
              <a:gd name="connsiteY92" fmla="*/ 4383088 h 6858000"/>
              <a:gd name="connsiteX93" fmla="*/ 2168757 w 2275119"/>
              <a:gd name="connsiteY93" fmla="*/ 4419600 h 6858000"/>
              <a:gd name="connsiteX94" fmla="*/ 2206857 w 2275119"/>
              <a:gd name="connsiteY94" fmla="*/ 4495800 h 6858000"/>
              <a:gd name="connsiteX95" fmla="*/ 2222732 w 2275119"/>
              <a:gd name="connsiteY95" fmla="*/ 4532313 h 6858000"/>
              <a:gd name="connsiteX96" fmla="*/ 2238607 w 2275119"/>
              <a:gd name="connsiteY96" fmla="*/ 4573588 h 6858000"/>
              <a:gd name="connsiteX97" fmla="*/ 2254482 w 2275119"/>
              <a:gd name="connsiteY97" fmla="*/ 4619625 h 6858000"/>
              <a:gd name="connsiteX98" fmla="*/ 2265594 w 2275119"/>
              <a:gd name="connsiteY98" fmla="*/ 4672013 h 6858000"/>
              <a:gd name="connsiteX99" fmla="*/ 2271944 w 2275119"/>
              <a:gd name="connsiteY99" fmla="*/ 4732338 h 6858000"/>
              <a:gd name="connsiteX100" fmla="*/ 2275119 w 2275119"/>
              <a:gd name="connsiteY100" fmla="*/ 4800600 h 6858000"/>
              <a:gd name="connsiteX101" fmla="*/ 2271944 w 2275119"/>
              <a:gd name="connsiteY101" fmla="*/ 4868863 h 6858000"/>
              <a:gd name="connsiteX102" fmla="*/ 2265594 w 2275119"/>
              <a:gd name="connsiteY102" fmla="*/ 4929188 h 6858000"/>
              <a:gd name="connsiteX103" fmla="*/ 2254482 w 2275119"/>
              <a:gd name="connsiteY103" fmla="*/ 4981575 h 6858000"/>
              <a:gd name="connsiteX104" fmla="*/ 2238607 w 2275119"/>
              <a:gd name="connsiteY104" fmla="*/ 5027613 h 6858000"/>
              <a:gd name="connsiteX105" fmla="*/ 2222732 w 2275119"/>
              <a:gd name="connsiteY105" fmla="*/ 5068888 h 6858000"/>
              <a:gd name="connsiteX106" fmla="*/ 2206857 w 2275119"/>
              <a:gd name="connsiteY106" fmla="*/ 5105400 h 6858000"/>
              <a:gd name="connsiteX107" fmla="*/ 2187807 w 2275119"/>
              <a:gd name="connsiteY107" fmla="*/ 5143500 h 6858000"/>
              <a:gd name="connsiteX108" fmla="*/ 2168757 w 2275119"/>
              <a:gd name="connsiteY108" fmla="*/ 5181600 h 6858000"/>
              <a:gd name="connsiteX109" fmla="*/ 2149707 w 2275119"/>
              <a:gd name="connsiteY109" fmla="*/ 5218113 h 6858000"/>
              <a:gd name="connsiteX110" fmla="*/ 2133832 w 2275119"/>
              <a:gd name="connsiteY110" fmla="*/ 5259388 h 6858000"/>
              <a:gd name="connsiteX111" fmla="*/ 2119544 w 2275119"/>
              <a:gd name="connsiteY111" fmla="*/ 5305425 h 6858000"/>
              <a:gd name="connsiteX112" fmla="*/ 2108432 w 2275119"/>
              <a:gd name="connsiteY112" fmla="*/ 5357813 h 6858000"/>
              <a:gd name="connsiteX113" fmla="*/ 2100494 w 2275119"/>
              <a:gd name="connsiteY113" fmla="*/ 5418138 h 6858000"/>
              <a:gd name="connsiteX114" fmla="*/ 2098907 w 2275119"/>
              <a:gd name="connsiteY114" fmla="*/ 5486400 h 6858000"/>
              <a:gd name="connsiteX115" fmla="*/ 2100494 w 2275119"/>
              <a:gd name="connsiteY115" fmla="*/ 5554663 h 6858000"/>
              <a:gd name="connsiteX116" fmla="*/ 2108432 w 2275119"/>
              <a:gd name="connsiteY116" fmla="*/ 5614988 h 6858000"/>
              <a:gd name="connsiteX117" fmla="*/ 2119544 w 2275119"/>
              <a:gd name="connsiteY117" fmla="*/ 5667375 h 6858000"/>
              <a:gd name="connsiteX118" fmla="*/ 2133832 w 2275119"/>
              <a:gd name="connsiteY118" fmla="*/ 5713413 h 6858000"/>
              <a:gd name="connsiteX119" fmla="*/ 2149707 w 2275119"/>
              <a:gd name="connsiteY119" fmla="*/ 5754688 h 6858000"/>
              <a:gd name="connsiteX120" fmla="*/ 2168757 w 2275119"/>
              <a:gd name="connsiteY120" fmla="*/ 5791200 h 6858000"/>
              <a:gd name="connsiteX121" fmla="*/ 2187807 w 2275119"/>
              <a:gd name="connsiteY121" fmla="*/ 5829300 h 6858000"/>
              <a:gd name="connsiteX122" fmla="*/ 2206857 w 2275119"/>
              <a:gd name="connsiteY122" fmla="*/ 5867400 h 6858000"/>
              <a:gd name="connsiteX123" fmla="*/ 2222732 w 2275119"/>
              <a:gd name="connsiteY123" fmla="*/ 5903913 h 6858000"/>
              <a:gd name="connsiteX124" fmla="*/ 2238607 w 2275119"/>
              <a:gd name="connsiteY124" fmla="*/ 5945188 h 6858000"/>
              <a:gd name="connsiteX125" fmla="*/ 2254482 w 2275119"/>
              <a:gd name="connsiteY125" fmla="*/ 5991225 h 6858000"/>
              <a:gd name="connsiteX126" fmla="*/ 2265594 w 2275119"/>
              <a:gd name="connsiteY126" fmla="*/ 6043613 h 6858000"/>
              <a:gd name="connsiteX127" fmla="*/ 2271944 w 2275119"/>
              <a:gd name="connsiteY127" fmla="*/ 6103938 h 6858000"/>
              <a:gd name="connsiteX128" fmla="*/ 2275119 w 2275119"/>
              <a:gd name="connsiteY128" fmla="*/ 6172200 h 6858000"/>
              <a:gd name="connsiteX129" fmla="*/ 2271944 w 2275119"/>
              <a:gd name="connsiteY129" fmla="*/ 6240463 h 6858000"/>
              <a:gd name="connsiteX130" fmla="*/ 2265594 w 2275119"/>
              <a:gd name="connsiteY130" fmla="*/ 6300788 h 6858000"/>
              <a:gd name="connsiteX131" fmla="*/ 2254482 w 2275119"/>
              <a:gd name="connsiteY131" fmla="*/ 6353175 h 6858000"/>
              <a:gd name="connsiteX132" fmla="*/ 2238607 w 2275119"/>
              <a:gd name="connsiteY132" fmla="*/ 6399213 h 6858000"/>
              <a:gd name="connsiteX133" fmla="*/ 2222732 w 2275119"/>
              <a:gd name="connsiteY133" fmla="*/ 6440488 h 6858000"/>
              <a:gd name="connsiteX134" fmla="*/ 2206857 w 2275119"/>
              <a:gd name="connsiteY134" fmla="*/ 6477000 h 6858000"/>
              <a:gd name="connsiteX135" fmla="*/ 2187807 w 2275119"/>
              <a:gd name="connsiteY135" fmla="*/ 6515100 h 6858000"/>
              <a:gd name="connsiteX136" fmla="*/ 2168757 w 2275119"/>
              <a:gd name="connsiteY136" fmla="*/ 6553200 h 6858000"/>
              <a:gd name="connsiteX137" fmla="*/ 2149707 w 2275119"/>
              <a:gd name="connsiteY137" fmla="*/ 6589713 h 6858000"/>
              <a:gd name="connsiteX138" fmla="*/ 2133832 w 2275119"/>
              <a:gd name="connsiteY138" fmla="*/ 6630988 h 6858000"/>
              <a:gd name="connsiteX139" fmla="*/ 2119544 w 2275119"/>
              <a:gd name="connsiteY139" fmla="*/ 6677025 h 6858000"/>
              <a:gd name="connsiteX140" fmla="*/ 2108432 w 2275119"/>
              <a:gd name="connsiteY140" fmla="*/ 6729413 h 6858000"/>
              <a:gd name="connsiteX141" fmla="*/ 2100494 w 2275119"/>
              <a:gd name="connsiteY141" fmla="*/ 6789738 h 6858000"/>
              <a:gd name="connsiteX142" fmla="*/ 2098907 w 2275119"/>
              <a:gd name="connsiteY142" fmla="*/ 6858000 h 6858000"/>
              <a:gd name="connsiteX143" fmla="*/ 1556068 w 2275119"/>
              <a:gd name="connsiteY143" fmla="*/ 6858000 h 6858000"/>
              <a:gd name="connsiteX144" fmla="*/ 1389294 w 2275119"/>
              <a:gd name="connsiteY144" fmla="*/ 6858000 h 6858000"/>
              <a:gd name="connsiteX145" fmla="*/ 0 w 2275119"/>
              <a:gd name="connsiteY1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2275119" h="6858000">
                <a:moveTo>
                  <a:pt x="0" y="0"/>
                </a:moveTo>
                <a:lnTo>
                  <a:pt x="1389294" y="0"/>
                </a:lnTo>
                <a:lnTo>
                  <a:pt x="1556068" y="0"/>
                </a:lnTo>
                <a:lnTo>
                  <a:pt x="2098907" y="0"/>
                </a:lnTo>
                <a:lnTo>
                  <a:pt x="2100494" y="68263"/>
                </a:lnTo>
                <a:lnTo>
                  <a:pt x="2108432" y="128588"/>
                </a:lnTo>
                <a:lnTo>
                  <a:pt x="2119544" y="180975"/>
                </a:lnTo>
                <a:lnTo>
                  <a:pt x="2133832" y="227013"/>
                </a:lnTo>
                <a:lnTo>
                  <a:pt x="2149707" y="268288"/>
                </a:lnTo>
                <a:lnTo>
                  <a:pt x="2168757" y="304800"/>
                </a:lnTo>
                <a:lnTo>
                  <a:pt x="2187807" y="342900"/>
                </a:lnTo>
                <a:lnTo>
                  <a:pt x="2206857" y="381000"/>
                </a:lnTo>
                <a:lnTo>
                  <a:pt x="2222732" y="417513"/>
                </a:lnTo>
                <a:lnTo>
                  <a:pt x="2238607" y="458788"/>
                </a:lnTo>
                <a:lnTo>
                  <a:pt x="2254482" y="504825"/>
                </a:lnTo>
                <a:lnTo>
                  <a:pt x="2265594" y="557213"/>
                </a:lnTo>
                <a:lnTo>
                  <a:pt x="2271944" y="617538"/>
                </a:lnTo>
                <a:lnTo>
                  <a:pt x="2275119" y="685800"/>
                </a:lnTo>
                <a:lnTo>
                  <a:pt x="2271944" y="754063"/>
                </a:lnTo>
                <a:lnTo>
                  <a:pt x="2265594" y="814388"/>
                </a:lnTo>
                <a:lnTo>
                  <a:pt x="2254482" y="866775"/>
                </a:lnTo>
                <a:lnTo>
                  <a:pt x="2238607" y="912813"/>
                </a:lnTo>
                <a:lnTo>
                  <a:pt x="2222732" y="954088"/>
                </a:lnTo>
                <a:lnTo>
                  <a:pt x="2206857" y="990600"/>
                </a:lnTo>
                <a:lnTo>
                  <a:pt x="2187807" y="1028700"/>
                </a:lnTo>
                <a:lnTo>
                  <a:pt x="2168757" y="1066800"/>
                </a:lnTo>
                <a:lnTo>
                  <a:pt x="2149707" y="1103313"/>
                </a:lnTo>
                <a:lnTo>
                  <a:pt x="2133832" y="1144588"/>
                </a:lnTo>
                <a:lnTo>
                  <a:pt x="2119544" y="1190625"/>
                </a:lnTo>
                <a:lnTo>
                  <a:pt x="2108432" y="1243013"/>
                </a:lnTo>
                <a:lnTo>
                  <a:pt x="2100494" y="1303338"/>
                </a:lnTo>
                <a:lnTo>
                  <a:pt x="2098907" y="1371600"/>
                </a:lnTo>
                <a:lnTo>
                  <a:pt x="2100494" y="1439863"/>
                </a:lnTo>
                <a:lnTo>
                  <a:pt x="2108432" y="1500188"/>
                </a:lnTo>
                <a:lnTo>
                  <a:pt x="2119544" y="1552575"/>
                </a:lnTo>
                <a:lnTo>
                  <a:pt x="2133832" y="1598613"/>
                </a:lnTo>
                <a:lnTo>
                  <a:pt x="2149707" y="1639888"/>
                </a:lnTo>
                <a:lnTo>
                  <a:pt x="2168757" y="1676400"/>
                </a:lnTo>
                <a:lnTo>
                  <a:pt x="2187807" y="1714500"/>
                </a:lnTo>
                <a:lnTo>
                  <a:pt x="2206857" y="1752600"/>
                </a:lnTo>
                <a:lnTo>
                  <a:pt x="2222732" y="1789113"/>
                </a:lnTo>
                <a:lnTo>
                  <a:pt x="2238607" y="1830388"/>
                </a:lnTo>
                <a:lnTo>
                  <a:pt x="2254482" y="1876425"/>
                </a:lnTo>
                <a:lnTo>
                  <a:pt x="2265594" y="1928813"/>
                </a:lnTo>
                <a:lnTo>
                  <a:pt x="2271944" y="1989138"/>
                </a:lnTo>
                <a:lnTo>
                  <a:pt x="2275119" y="2057400"/>
                </a:lnTo>
                <a:lnTo>
                  <a:pt x="2271944" y="2125663"/>
                </a:lnTo>
                <a:lnTo>
                  <a:pt x="2265594" y="2185988"/>
                </a:lnTo>
                <a:lnTo>
                  <a:pt x="2254482" y="2238375"/>
                </a:lnTo>
                <a:lnTo>
                  <a:pt x="2238607" y="2284413"/>
                </a:lnTo>
                <a:lnTo>
                  <a:pt x="2222732" y="2325688"/>
                </a:lnTo>
                <a:lnTo>
                  <a:pt x="2206857" y="2362200"/>
                </a:lnTo>
                <a:lnTo>
                  <a:pt x="2187807" y="2400300"/>
                </a:lnTo>
                <a:lnTo>
                  <a:pt x="2168757" y="2438400"/>
                </a:lnTo>
                <a:lnTo>
                  <a:pt x="2149707" y="2474913"/>
                </a:lnTo>
                <a:lnTo>
                  <a:pt x="2133832" y="2516188"/>
                </a:lnTo>
                <a:lnTo>
                  <a:pt x="2119544" y="2562225"/>
                </a:lnTo>
                <a:lnTo>
                  <a:pt x="2108432" y="2614613"/>
                </a:lnTo>
                <a:lnTo>
                  <a:pt x="2100494" y="2674938"/>
                </a:lnTo>
                <a:lnTo>
                  <a:pt x="2098907" y="2743200"/>
                </a:lnTo>
                <a:lnTo>
                  <a:pt x="2100494" y="2811463"/>
                </a:lnTo>
                <a:lnTo>
                  <a:pt x="2108432" y="2871788"/>
                </a:lnTo>
                <a:lnTo>
                  <a:pt x="2119544" y="2924175"/>
                </a:lnTo>
                <a:lnTo>
                  <a:pt x="2133832" y="2970213"/>
                </a:lnTo>
                <a:lnTo>
                  <a:pt x="2149707" y="3011488"/>
                </a:lnTo>
                <a:lnTo>
                  <a:pt x="2168757" y="3048000"/>
                </a:lnTo>
                <a:lnTo>
                  <a:pt x="2187807" y="3086100"/>
                </a:lnTo>
                <a:lnTo>
                  <a:pt x="2206857" y="3124200"/>
                </a:lnTo>
                <a:lnTo>
                  <a:pt x="2222732" y="3160713"/>
                </a:lnTo>
                <a:lnTo>
                  <a:pt x="2238607" y="3201988"/>
                </a:lnTo>
                <a:lnTo>
                  <a:pt x="2254482" y="3248025"/>
                </a:lnTo>
                <a:lnTo>
                  <a:pt x="2265594" y="3300413"/>
                </a:lnTo>
                <a:lnTo>
                  <a:pt x="2271944" y="3360738"/>
                </a:lnTo>
                <a:lnTo>
                  <a:pt x="2275119" y="3427413"/>
                </a:lnTo>
                <a:lnTo>
                  <a:pt x="2271944" y="3497263"/>
                </a:lnTo>
                <a:lnTo>
                  <a:pt x="2265594" y="3557588"/>
                </a:lnTo>
                <a:lnTo>
                  <a:pt x="2254482" y="3609975"/>
                </a:lnTo>
                <a:lnTo>
                  <a:pt x="2238607" y="3656013"/>
                </a:lnTo>
                <a:lnTo>
                  <a:pt x="2222732" y="3697288"/>
                </a:lnTo>
                <a:lnTo>
                  <a:pt x="2206857" y="3733800"/>
                </a:lnTo>
                <a:lnTo>
                  <a:pt x="2187807" y="3771900"/>
                </a:lnTo>
                <a:lnTo>
                  <a:pt x="2168757" y="3810000"/>
                </a:lnTo>
                <a:lnTo>
                  <a:pt x="2149707" y="3846513"/>
                </a:lnTo>
                <a:lnTo>
                  <a:pt x="2133832" y="3887788"/>
                </a:lnTo>
                <a:lnTo>
                  <a:pt x="2119544" y="3933825"/>
                </a:lnTo>
                <a:lnTo>
                  <a:pt x="2108432" y="3986213"/>
                </a:lnTo>
                <a:lnTo>
                  <a:pt x="2100494" y="4046538"/>
                </a:lnTo>
                <a:lnTo>
                  <a:pt x="2098907" y="4114800"/>
                </a:lnTo>
                <a:lnTo>
                  <a:pt x="2100494" y="4183063"/>
                </a:lnTo>
                <a:lnTo>
                  <a:pt x="2108432" y="4243388"/>
                </a:lnTo>
                <a:lnTo>
                  <a:pt x="2119544" y="4295775"/>
                </a:lnTo>
                <a:lnTo>
                  <a:pt x="2133832" y="4341813"/>
                </a:lnTo>
                <a:lnTo>
                  <a:pt x="2149707" y="4383088"/>
                </a:lnTo>
                <a:lnTo>
                  <a:pt x="2168757" y="4419600"/>
                </a:lnTo>
                <a:lnTo>
                  <a:pt x="2206857" y="4495800"/>
                </a:lnTo>
                <a:lnTo>
                  <a:pt x="2222732" y="4532313"/>
                </a:lnTo>
                <a:lnTo>
                  <a:pt x="2238607" y="4573588"/>
                </a:lnTo>
                <a:lnTo>
                  <a:pt x="2254482" y="4619625"/>
                </a:lnTo>
                <a:lnTo>
                  <a:pt x="2265594" y="4672013"/>
                </a:lnTo>
                <a:lnTo>
                  <a:pt x="2271944" y="4732338"/>
                </a:lnTo>
                <a:lnTo>
                  <a:pt x="2275119" y="4800600"/>
                </a:lnTo>
                <a:lnTo>
                  <a:pt x="2271944" y="4868863"/>
                </a:lnTo>
                <a:lnTo>
                  <a:pt x="2265594" y="4929188"/>
                </a:lnTo>
                <a:lnTo>
                  <a:pt x="2254482" y="4981575"/>
                </a:lnTo>
                <a:lnTo>
                  <a:pt x="2238607" y="5027613"/>
                </a:lnTo>
                <a:lnTo>
                  <a:pt x="2222732" y="5068888"/>
                </a:lnTo>
                <a:lnTo>
                  <a:pt x="2206857" y="5105400"/>
                </a:lnTo>
                <a:lnTo>
                  <a:pt x="2187807" y="5143500"/>
                </a:lnTo>
                <a:lnTo>
                  <a:pt x="2168757" y="5181600"/>
                </a:lnTo>
                <a:lnTo>
                  <a:pt x="2149707" y="5218113"/>
                </a:lnTo>
                <a:lnTo>
                  <a:pt x="2133832" y="5259388"/>
                </a:lnTo>
                <a:lnTo>
                  <a:pt x="2119544" y="5305425"/>
                </a:lnTo>
                <a:lnTo>
                  <a:pt x="2108432" y="5357813"/>
                </a:lnTo>
                <a:lnTo>
                  <a:pt x="2100494" y="5418138"/>
                </a:lnTo>
                <a:lnTo>
                  <a:pt x="2098907" y="5486400"/>
                </a:lnTo>
                <a:lnTo>
                  <a:pt x="2100494" y="5554663"/>
                </a:lnTo>
                <a:lnTo>
                  <a:pt x="2108432" y="5614988"/>
                </a:lnTo>
                <a:lnTo>
                  <a:pt x="2119544" y="5667375"/>
                </a:lnTo>
                <a:lnTo>
                  <a:pt x="2133832" y="5713413"/>
                </a:lnTo>
                <a:lnTo>
                  <a:pt x="2149707" y="5754688"/>
                </a:lnTo>
                <a:lnTo>
                  <a:pt x="2168757" y="5791200"/>
                </a:lnTo>
                <a:lnTo>
                  <a:pt x="2187807" y="5829300"/>
                </a:lnTo>
                <a:lnTo>
                  <a:pt x="2206857" y="5867400"/>
                </a:lnTo>
                <a:lnTo>
                  <a:pt x="2222732" y="5903913"/>
                </a:lnTo>
                <a:lnTo>
                  <a:pt x="2238607" y="5945188"/>
                </a:lnTo>
                <a:lnTo>
                  <a:pt x="2254482" y="5991225"/>
                </a:lnTo>
                <a:lnTo>
                  <a:pt x="2265594" y="6043613"/>
                </a:lnTo>
                <a:lnTo>
                  <a:pt x="2271944" y="6103938"/>
                </a:lnTo>
                <a:lnTo>
                  <a:pt x="2275119" y="6172200"/>
                </a:lnTo>
                <a:lnTo>
                  <a:pt x="2271944" y="6240463"/>
                </a:lnTo>
                <a:lnTo>
                  <a:pt x="2265594" y="6300788"/>
                </a:lnTo>
                <a:lnTo>
                  <a:pt x="2254482" y="6353175"/>
                </a:lnTo>
                <a:lnTo>
                  <a:pt x="2238607" y="6399213"/>
                </a:lnTo>
                <a:lnTo>
                  <a:pt x="2222732" y="6440488"/>
                </a:lnTo>
                <a:lnTo>
                  <a:pt x="2206857" y="6477000"/>
                </a:lnTo>
                <a:lnTo>
                  <a:pt x="2187807" y="6515100"/>
                </a:lnTo>
                <a:lnTo>
                  <a:pt x="2168757" y="6553200"/>
                </a:lnTo>
                <a:lnTo>
                  <a:pt x="2149707" y="6589713"/>
                </a:lnTo>
                <a:lnTo>
                  <a:pt x="2133832" y="6630988"/>
                </a:lnTo>
                <a:lnTo>
                  <a:pt x="2119544" y="6677025"/>
                </a:lnTo>
                <a:lnTo>
                  <a:pt x="2108432" y="6729413"/>
                </a:lnTo>
                <a:lnTo>
                  <a:pt x="2100494" y="6789738"/>
                </a:lnTo>
                <a:lnTo>
                  <a:pt x="2098907" y="6858000"/>
                </a:lnTo>
                <a:lnTo>
                  <a:pt x="1556068" y="6858000"/>
                </a:lnTo>
                <a:lnTo>
                  <a:pt x="138929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AE1F77-1EC8-47BA-A381-B6618A2FC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5BD4284-0707-AC4F-A1BB-106F61A85E74}"/>
              </a:ext>
            </a:extLst>
          </p:cNvPr>
          <p:cNvSpPr txBox="1"/>
          <p:nvPr/>
        </p:nvSpPr>
        <p:spPr>
          <a:xfrm>
            <a:off x="2443397" y="2203555"/>
            <a:ext cx="92339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latin typeface="Garamond" panose="02020404030301010803" pitchFamily="18" charset="0"/>
              </a:rPr>
              <a:t>9) Predeterminazione dei criteri e delle modalità di vantaggi economici;</a:t>
            </a:r>
          </a:p>
          <a:p>
            <a:endParaRPr lang="it-IT" sz="3200" dirty="0">
              <a:latin typeface="Garamond" panose="02020404030301010803" pitchFamily="18" charset="0"/>
            </a:endParaRPr>
          </a:p>
          <a:p>
            <a:r>
              <a:rPr lang="it-IT" sz="3200" dirty="0">
                <a:latin typeface="Garamond" panose="02020404030301010803" pitchFamily="18" charset="0"/>
              </a:rPr>
              <a:t>10) Le conferenze di servizi;</a:t>
            </a:r>
          </a:p>
          <a:p>
            <a:endParaRPr lang="it-IT" sz="3200" dirty="0">
              <a:latin typeface="Garamond" panose="02020404030301010803" pitchFamily="18" charset="0"/>
            </a:endParaRPr>
          </a:p>
          <a:p>
            <a:r>
              <a:rPr lang="it-IT" sz="3200" dirty="0">
                <a:latin typeface="Garamond" panose="02020404030301010803" pitchFamily="18" charset="0"/>
              </a:rPr>
              <a:t>11) Attestazione di avvenuta presentazione;</a:t>
            </a:r>
          </a:p>
          <a:p>
            <a:endParaRPr lang="it-IT" sz="3200" dirty="0">
              <a:latin typeface="Garamond" panose="02020404030301010803" pitchFamily="18" charset="0"/>
            </a:endParaRPr>
          </a:p>
          <a:p>
            <a:r>
              <a:rPr lang="it-IT" sz="3200" dirty="0">
                <a:latin typeface="Garamond" panose="02020404030301010803" pitchFamily="18" charset="0"/>
              </a:rPr>
              <a:t>12) Diritto d’accesso.</a:t>
            </a:r>
          </a:p>
          <a:p>
            <a:endParaRPr lang="it-IT" sz="3200" dirty="0">
              <a:latin typeface="Garamond" panose="02020404030301010803" pitchFamily="18" charset="0"/>
            </a:endParaRPr>
          </a:p>
          <a:p>
            <a:pPr marL="342900" indent="-342900">
              <a:buAutoNum type="arabicParenR"/>
            </a:pPr>
            <a:endParaRPr lang="it-IT" sz="3200" dirty="0">
              <a:latin typeface="Garamond" panose="02020404030301010803" pitchFamily="18" charset="0"/>
            </a:endParaRPr>
          </a:p>
          <a:p>
            <a:pPr marL="342900" indent="-342900">
              <a:buAutoNum type="arabicParenR"/>
            </a:pPr>
            <a:endParaRPr lang="it-IT" sz="3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06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38C7A7D-A9C5-694E-AF72-32F87C110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40" y="1308492"/>
            <a:ext cx="4515598" cy="4241014"/>
          </a:xfrm>
        </p:spPr>
        <p:txBody>
          <a:bodyPr anchor="ctr">
            <a:normAutofit/>
          </a:bodyPr>
          <a:lstStyle/>
          <a:p>
            <a:r>
              <a:rPr lang="it-IT" sz="4400" b="1" cap="none" dirty="0">
                <a:solidFill>
                  <a:srgbClr val="2A1A00"/>
                </a:solidFill>
                <a:latin typeface="Garamond" panose="02020404030301010803" pitchFamily="18" charset="0"/>
              </a:rPr>
              <a:t>Grazie per l’attenzione!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1B21034-C038-074C-A632-7A1A0FB2B8A2}"/>
              </a:ext>
            </a:extLst>
          </p:cNvPr>
          <p:cNvSpPr txBox="1"/>
          <p:nvPr/>
        </p:nvSpPr>
        <p:spPr>
          <a:xfrm>
            <a:off x="6300248" y="920258"/>
            <a:ext cx="589175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600" b="1" dirty="0">
                <a:latin typeface="Garamond" panose="02020404030301010803" pitchFamily="18" charset="0"/>
              </a:rPr>
              <a:t>Francesca Donà</a:t>
            </a:r>
          </a:p>
          <a:p>
            <a:pPr algn="just"/>
            <a:r>
              <a:rPr lang="it-IT" sz="2800" dirty="0">
                <a:latin typeface="Garamond" panose="02020404030301010803" pitchFamily="18" charset="0"/>
              </a:rPr>
              <a:t>Avvocato e Dottoranda di ricerca</a:t>
            </a:r>
          </a:p>
          <a:p>
            <a:pPr algn="just"/>
            <a:endParaRPr lang="it-IT" sz="3600" dirty="0">
              <a:latin typeface="Garamond" panose="02020404030301010803" pitchFamily="18" charset="0"/>
            </a:endParaRPr>
          </a:p>
          <a:p>
            <a:pPr algn="just"/>
            <a:endParaRPr lang="it-IT" sz="3200" dirty="0">
              <a:latin typeface="Garamond" panose="02020404030301010803" pitchFamily="18" charset="0"/>
            </a:endParaRPr>
          </a:p>
          <a:p>
            <a:pPr algn="just"/>
            <a:endParaRPr lang="it-IT" sz="3200" dirty="0">
              <a:latin typeface="Garamond" panose="02020404030301010803" pitchFamily="18" charset="0"/>
            </a:endParaRPr>
          </a:p>
          <a:p>
            <a:pPr algn="r"/>
            <a:r>
              <a:rPr lang="it-IT" sz="2800" b="1" dirty="0">
                <a:latin typeface="Garamond" panose="02020404030301010803" pitchFamily="18" charset="0"/>
              </a:rPr>
              <a:t>Mail:</a:t>
            </a:r>
            <a:r>
              <a:rPr lang="it-IT" sz="2800" dirty="0">
                <a:latin typeface="Garamond" panose="02020404030301010803" pitchFamily="18" charset="0"/>
              </a:rPr>
              <a:t> </a:t>
            </a:r>
            <a:r>
              <a:rPr lang="it-IT" sz="2800" b="1" dirty="0">
                <a:latin typeface="Garamond" panose="020204040303010108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francesca.dona@studiobertolissi.it</a:t>
            </a:r>
            <a:endParaRPr lang="it-IT" sz="2800" b="1" dirty="0">
              <a:latin typeface="Garamond" panose="02020404030301010803" pitchFamily="18" charset="0"/>
            </a:endParaRPr>
          </a:p>
          <a:p>
            <a:pPr algn="r"/>
            <a:r>
              <a:rPr lang="it-IT" sz="2800" b="1" dirty="0">
                <a:latin typeface="Garamond" panose="02020404030301010803" pitchFamily="18" charset="0"/>
              </a:rPr>
              <a:t>Cell:</a:t>
            </a:r>
          </a:p>
          <a:p>
            <a:pPr algn="r"/>
            <a:r>
              <a:rPr lang="it-IT" sz="2800" b="1" dirty="0">
                <a:latin typeface="Garamond" panose="02020404030301010803" pitchFamily="18" charset="0"/>
              </a:rPr>
              <a:t>3703679046</a:t>
            </a:r>
          </a:p>
        </p:txBody>
      </p:sp>
    </p:spTree>
    <p:extLst>
      <p:ext uri="{BB962C8B-B14F-4D97-AF65-F5344CB8AC3E}">
        <p14:creationId xmlns:p14="http://schemas.microsoft.com/office/powerpoint/2010/main" val="127736420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354</Words>
  <Application>Microsoft Macintosh PowerPoint</Application>
  <PresentationFormat>Widescreen</PresentationFormat>
  <Paragraphs>89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Garamond</vt:lpstr>
      <vt:lpstr>Gill Sans MT</vt:lpstr>
      <vt:lpstr>Impact</vt:lpstr>
      <vt:lpstr>Badge</vt:lpstr>
      <vt:lpstr>I compiti del Comune e il ruolo dei cittadini</vt:lpstr>
      <vt:lpstr>Organi dell’ente comunale</vt:lpstr>
      <vt:lpstr>funzioni dell’ente comunale  </vt:lpstr>
      <vt:lpstr>L’azione amministrativa del Comune nel rispetto della legge n. 241/1990  </vt:lpstr>
      <vt:lpstr>Le garanzie del cittadino nei confronti della pubblica amministrazione</vt:lpstr>
      <vt:lpstr>Le garanzie del cittadino nei confronti della pubblica amministrazione</vt:lpstr>
      <vt:lpstr>Le garanzie del cittadino nei confronti della pubblica amministrazione</vt:lpstr>
      <vt:lpstr>Grazie per l’attenzione!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compiti del Comune e il ruolo dei cittadini</dc:title>
  <dc:creator>FRANCESCA DONA</dc:creator>
  <cp:lastModifiedBy>FRANCESCA DONA</cp:lastModifiedBy>
  <cp:revision>2</cp:revision>
  <dcterms:created xsi:type="dcterms:W3CDTF">2020-01-09T15:07:11Z</dcterms:created>
  <dcterms:modified xsi:type="dcterms:W3CDTF">2020-01-09T15:13:28Z</dcterms:modified>
</cp:coreProperties>
</file>