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2"/>
    <p:restoredTop sz="96208"/>
  </p:normalViewPr>
  <p:slideViewPr>
    <p:cSldViewPr snapToGrid="0" snapToObjects="1">
      <p:cViewPr varScale="1">
        <p:scale>
          <a:sx n="51" d="100"/>
          <a:sy n="51" d="100"/>
        </p:scale>
        <p:origin x="23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3282C-4154-4777-9A92-296F09FFAE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5CEDC9-A011-4798-8070-25AFDAEFDF5A}">
      <dgm:prSet/>
      <dgm:spPr/>
      <dgm:t>
        <a:bodyPr/>
        <a:lstStyle/>
        <a:p>
          <a:r>
            <a:rPr lang="it-IT"/>
            <a:t>Figure chiave:</a:t>
          </a:r>
          <a:endParaRPr lang="en-US"/>
        </a:p>
      </dgm:t>
    </dgm:pt>
    <dgm:pt modelId="{0C030190-2362-4DA1-8E05-ADD2D302BFD2}" type="parTrans" cxnId="{DD8CD11B-2BBF-4141-AC37-2870B708E059}">
      <dgm:prSet/>
      <dgm:spPr/>
      <dgm:t>
        <a:bodyPr/>
        <a:lstStyle/>
        <a:p>
          <a:endParaRPr lang="en-US"/>
        </a:p>
      </dgm:t>
    </dgm:pt>
    <dgm:pt modelId="{38EF1389-0CB1-49B6-8665-48A06DC4E8A8}" type="sibTrans" cxnId="{DD8CD11B-2BBF-4141-AC37-2870B708E059}">
      <dgm:prSet/>
      <dgm:spPr/>
      <dgm:t>
        <a:bodyPr/>
        <a:lstStyle/>
        <a:p>
          <a:endParaRPr lang="en-US"/>
        </a:p>
      </dgm:t>
    </dgm:pt>
    <dgm:pt modelId="{906950EF-09D1-422C-9D84-A021F3880093}">
      <dgm:prSet/>
      <dgm:spPr/>
      <dgm:t>
        <a:bodyPr/>
        <a:lstStyle/>
        <a:p>
          <a:r>
            <a:rPr lang="it-IT"/>
            <a:t>1. direttore di campagna</a:t>
          </a:r>
          <a:endParaRPr lang="en-US"/>
        </a:p>
      </dgm:t>
    </dgm:pt>
    <dgm:pt modelId="{310DC33A-68B2-4186-9553-47CCE68C0EAD}" type="parTrans" cxnId="{2AA146EE-75F1-4A58-91D2-79F8EB2F570C}">
      <dgm:prSet/>
      <dgm:spPr/>
      <dgm:t>
        <a:bodyPr/>
        <a:lstStyle/>
        <a:p>
          <a:endParaRPr lang="en-US"/>
        </a:p>
      </dgm:t>
    </dgm:pt>
    <dgm:pt modelId="{0AE398F0-501A-4F5B-9159-539032610DCE}" type="sibTrans" cxnId="{2AA146EE-75F1-4A58-91D2-79F8EB2F570C}">
      <dgm:prSet/>
      <dgm:spPr/>
      <dgm:t>
        <a:bodyPr/>
        <a:lstStyle/>
        <a:p>
          <a:endParaRPr lang="en-US"/>
        </a:p>
      </dgm:t>
    </dgm:pt>
    <dgm:pt modelId="{0B0C1662-DC4A-4B0A-AFE4-0F31F81AE930}">
      <dgm:prSet/>
      <dgm:spPr/>
      <dgm:t>
        <a:bodyPr/>
        <a:lstStyle/>
        <a:p>
          <a:r>
            <a:rPr lang="it-IT"/>
            <a:t>2. direttore di agenda e coordinatore di sede</a:t>
          </a:r>
          <a:endParaRPr lang="en-US"/>
        </a:p>
      </dgm:t>
    </dgm:pt>
    <dgm:pt modelId="{9ED0D658-9590-4B47-8930-176DA94F8151}" type="parTrans" cxnId="{CC854FAB-1627-4D66-8EDE-355F560F4BD3}">
      <dgm:prSet/>
      <dgm:spPr/>
      <dgm:t>
        <a:bodyPr/>
        <a:lstStyle/>
        <a:p>
          <a:endParaRPr lang="en-US"/>
        </a:p>
      </dgm:t>
    </dgm:pt>
    <dgm:pt modelId="{5BF3FA99-2D8C-4AA0-AF2B-FC95C1BD0350}" type="sibTrans" cxnId="{CC854FAB-1627-4D66-8EDE-355F560F4BD3}">
      <dgm:prSet/>
      <dgm:spPr/>
      <dgm:t>
        <a:bodyPr/>
        <a:lstStyle/>
        <a:p>
          <a:endParaRPr lang="en-US"/>
        </a:p>
      </dgm:t>
    </dgm:pt>
    <dgm:pt modelId="{0BBD6A23-446E-4068-B7D9-F604B6515724}">
      <dgm:prSet/>
      <dgm:spPr/>
      <dgm:t>
        <a:bodyPr/>
        <a:lstStyle/>
        <a:p>
          <a:r>
            <a:rPr lang="it-IT"/>
            <a:t>3. direttore comunicazione</a:t>
          </a:r>
          <a:endParaRPr lang="en-US"/>
        </a:p>
      </dgm:t>
    </dgm:pt>
    <dgm:pt modelId="{B0DF1879-1F7E-4384-BE97-E0CA107CBEC8}" type="parTrans" cxnId="{9F43C97E-00D5-462D-9F44-61088F3A05E2}">
      <dgm:prSet/>
      <dgm:spPr/>
      <dgm:t>
        <a:bodyPr/>
        <a:lstStyle/>
        <a:p>
          <a:endParaRPr lang="en-US"/>
        </a:p>
      </dgm:t>
    </dgm:pt>
    <dgm:pt modelId="{3D90099F-13E7-4F92-8E5E-B0F9C1667789}" type="sibTrans" cxnId="{9F43C97E-00D5-462D-9F44-61088F3A05E2}">
      <dgm:prSet/>
      <dgm:spPr/>
      <dgm:t>
        <a:bodyPr/>
        <a:lstStyle/>
        <a:p>
          <a:endParaRPr lang="en-US"/>
        </a:p>
      </dgm:t>
    </dgm:pt>
    <dgm:pt modelId="{27729A20-C42F-4A7B-A645-3C471CBE0BA7}" type="pres">
      <dgm:prSet presAssocID="{67F3282C-4154-4777-9A92-296F09FFAE82}" presName="root" presStyleCnt="0">
        <dgm:presLayoutVars>
          <dgm:dir/>
          <dgm:resizeHandles val="exact"/>
        </dgm:presLayoutVars>
      </dgm:prSet>
      <dgm:spPr/>
    </dgm:pt>
    <dgm:pt modelId="{A23B3634-00E1-422E-9E74-5EB0F31AEB81}" type="pres">
      <dgm:prSet presAssocID="{875CEDC9-A011-4798-8070-25AFDAEFDF5A}" presName="compNode" presStyleCnt="0"/>
      <dgm:spPr/>
    </dgm:pt>
    <dgm:pt modelId="{06B57473-BC72-47DC-99BD-E48DC67C779B}" type="pres">
      <dgm:prSet presAssocID="{875CEDC9-A011-4798-8070-25AFDAEFDF5A}" presName="bgRect" presStyleLbl="bgShp" presStyleIdx="0" presStyleCnt="4"/>
      <dgm:spPr/>
    </dgm:pt>
    <dgm:pt modelId="{2259077C-9310-41AA-BBCB-50EE9A7CB150}" type="pres">
      <dgm:prSet presAssocID="{875CEDC9-A011-4798-8070-25AFDAEFDF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4EC08240-A0EC-437D-9740-168B8A0F4BA6}" type="pres">
      <dgm:prSet presAssocID="{875CEDC9-A011-4798-8070-25AFDAEFDF5A}" presName="spaceRect" presStyleCnt="0"/>
      <dgm:spPr/>
    </dgm:pt>
    <dgm:pt modelId="{92BB9745-C900-49F5-A791-925812E6BB92}" type="pres">
      <dgm:prSet presAssocID="{875CEDC9-A011-4798-8070-25AFDAEFDF5A}" presName="parTx" presStyleLbl="revTx" presStyleIdx="0" presStyleCnt="4">
        <dgm:presLayoutVars>
          <dgm:chMax val="0"/>
          <dgm:chPref val="0"/>
        </dgm:presLayoutVars>
      </dgm:prSet>
      <dgm:spPr/>
    </dgm:pt>
    <dgm:pt modelId="{44B22636-4AD9-43BF-AC08-28B4CB66876F}" type="pres">
      <dgm:prSet presAssocID="{38EF1389-0CB1-49B6-8665-48A06DC4E8A8}" presName="sibTrans" presStyleCnt="0"/>
      <dgm:spPr/>
    </dgm:pt>
    <dgm:pt modelId="{4AC21B31-007F-4408-9C9B-5392922BC309}" type="pres">
      <dgm:prSet presAssocID="{906950EF-09D1-422C-9D84-A021F3880093}" presName="compNode" presStyleCnt="0"/>
      <dgm:spPr/>
    </dgm:pt>
    <dgm:pt modelId="{EA0B09F5-8D46-4068-A6DE-129178230E11}" type="pres">
      <dgm:prSet presAssocID="{906950EF-09D1-422C-9D84-A021F3880093}" presName="bgRect" presStyleLbl="bgShp" presStyleIdx="1" presStyleCnt="4"/>
      <dgm:spPr/>
    </dgm:pt>
    <dgm:pt modelId="{F2812129-5EC6-448D-B5F2-CC24D8209506}" type="pres">
      <dgm:prSet presAssocID="{906950EF-09D1-422C-9D84-A021F38800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nieBottle"/>
        </a:ext>
      </dgm:extLst>
    </dgm:pt>
    <dgm:pt modelId="{391982F6-48BD-4712-A0DB-041CA52D290D}" type="pres">
      <dgm:prSet presAssocID="{906950EF-09D1-422C-9D84-A021F3880093}" presName="spaceRect" presStyleCnt="0"/>
      <dgm:spPr/>
    </dgm:pt>
    <dgm:pt modelId="{3CC8D040-1762-4A08-92E9-23EC78FCE91D}" type="pres">
      <dgm:prSet presAssocID="{906950EF-09D1-422C-9D84-A021F3880093}" presName="parTx" presStyleLbl="revTx" presStyleIdx="1" presStyleCnt="4">
        <dgm:presLayoutVars>
          <dgm:chMax val="0"/>
          <dgm:chPref val="0"/>
        </dgm:presLayoutVars>
      </dgm:prSet>
      <dgm:spPr/>
    </dgm:pt>
    <dgm:pt modelId="{4BE19A94-B3EA-4E9C-A8F0-ADBF27EBA3D9}" type="pres">
      <dgm:prSet presAssocID="{0AE398F0-501A-4F5B-9159-539032610DCE}" presName="sibTrans" presStyleCnt="0"/>
      <dgm:spPr/>
    </dgm:pt>
    <dgm:pt modelId="{42796789-9044-476F-9ADF-E1A5C139FF4D}" type="pres">
      <dgm:prSet presAssocID="{0B0C1662-DC4A-4B0A-AFE4-0F31F81AE930}" presName="compNode" presStyleCnt="0"/>
      <dgm:spPr/>
    </dgm:pt>
    <dgm:pt modelId="{F42ECA7F-A350-4096-B090-CFBA23A37F1A}" type="pres">
      <dgm:prSet presAssocID="{0B0C1662-DC4A-4B0A-AFE4-0F31F81AE930}" presName="bgRect" presStyleLbl="bgShp" presStyleIdx="2" presStyleCnt="4"/>
      <dgm:spPr/>
    </dgm:pt>
    <dgm:pt modelId="{B75DE87B-992C-4CBE-AD72-829020F8698E}" type="pres">
      <dgm:prSet presAssocID="{0B0C1662-DC4A-4B0A-AFE4-0F31F81AE9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CFEDD41-31F8-4126-A3CA-2849DF326B32}" type="pres">
      <dgm:prSet presAssocID="{0B0C1662-DC4A-4B0A-AFE4-0F31F81AE930}" presName="spaceRect" presStyleCnt="0"/>
      <dgm:spPr/>
    </dgm:pt>
    <dgm:pt modelId="{90882361-CD5A-480B-A257-EB5D227316F5}" type="pres">
      <dgm:prSet presAssocID="{0B0C1662-DC4A-4B0A-AFE4-0F31F81AE930}" presName="parTx" presStyleLbl="revTx" presStyleIdx="2" presStyleCnt="4">
        <dgm:presLayoutVars>
          <dgm:chMax val="0"/>
          <dgm:chPref val="0"/>
        </dgm:presLayoutVars>
      </dgm:prSet>
      <dgm:spPr/>
    </dgm:pt>
    <dgm:pt modelId="{602789DF-3B36-43D8-AF3B-D5C585708283}" type="pres">
      <dgm:prSet presAssocID="{5BF3FA99-2D8C-4AA0-AF2B-FC95C1BD0350}" presName="sibTrans" presStyleCnt="0"/>
      <dgm:spPr/>
    </dgm:pt>
    <dgm:pt modelId="{D7ED6A5B-29FD-4FD2-B386-F61EB1185960}" type="pres">
      <dgm:prSet presAssocID="{0BBD6A23-446E-4068-B7D9-F604B6515724}" presName="compNode" presStyleCnt="0"/>
      <dgm:spPr/>
    </dgm:pt>
    <dgm:pt modelId="{8FF3C340-EA0F-4275-AF84-F7A9A4D00E51}" type="pres">
      <dgm:prSet presAssocID="{0BBD6A23-446E-4068-B7D9-F604B6515724}" presName="bgRect" presStyleLbl="bgShp" presStyleIdx="3" presStyleCnt="4"/>
      <dgm:spPr/>
    </dgm:pt>
    <dgm:pt modelId="{C8F0F261-8828-405C-8C69-388F6D2C1A6E}" type="pres">
      <dgm:prSet presAssocID="{0BBD6A23-446E-4068-B7D9-F604B65157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29BA8F0-F480-40BC-95CC-2AA1AB05650F}" type="pres">
      <dgm:prSet presAssocID="{0BBD6A23-446E-4068-B7D9-F604B6515724}" presName="spaceRect" presStyleCnt="0"/>
      <dgm:spPr/>
    </dgm:pt>
    <dgm:pt modelId="{E0B7E7BA-1745-45BA-9DE4-E697FF1F274D}" type="pres">
      <dgm:prSet presAssocID="{0BBD6A23-446E-4068-B7D9-F604B65157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D7591A-680C-42DA-9932-33C23932C1AC}" type="presOf" srcId="{0BBD6A23-446E-4068-B7D9-F604B6515724}" destId="{E0B7E7BA-1745-45BA-9DE4-E697FF1F274D}" srcOrd="0" destOrd="0" presId="urn:microsoft.com/office/officeart/2018/2/layout/IconVerticalSolidList"/>
    <dgm:cxn modelId="{DD8CD11B-2BBF-4141-AC37-2870B708E059}" srcId="{67F3282C-4154-4777-9A92-296F09FFAE82}" destId="{875CEDC9-A011-4798-8070-25AFDAEFDF5A}" srcOrd="0" destOrd="0" parTransId="{0C030190-2362-4DA1-8E05-ADD2D302BFD2}" sibTransId="{38EF1389-0CB1-49B6-8665-48A06DC4E8A8}"/>
    <dgm:cxn modelId="{0643F366-3ADF-46D6-9F98-94206F3FAC23}" type="presOf" srcId="{906950EF-09D1-422C-9D84-A021F3880093}" destId="{3CC8D040-1762-4A08-92E9-23EC78FCE91D}" srcOrd="0" destOrd="0" presId="urn:microsoft.com/office/officeart/2018/2/layout/IconVerticalSolidList"/>
    <dgm:cxn modelId="{9F43C97E-00D5-462D-9F44-61088F3A05E2}" srcId="{67F3282C-4154-4777-9A92-296F09FFAE82}" destId="{0BBD6A23-446E-4068-B7D9-F604B6515724}" srcOrd="3" destOrd="0" parTransId="{B0DF1879-1F7E-4384-BE97-E0CA107CBEC8}" sibTransId="{3D90099F-13E7-4F92-8E5E-B0F9C1667789}"/>
    <dgm:cxn modelId="{CC854FAB-1627-4D66-8EDE-355F560F4BD3}" srcId="{67F3282C-4154-4777-9A92-296F09FFAE82}" destId="{0B0C1662-DC4A-4B0A-AFE4-0F31F81AE930}" srcOrd="2" destOrd="0" parTransId="{9ED0D658-9590-4B47-8930-176DA94F8151}" sibTransId="{5BF3FA99-2D8C-4AA0-AF2B-FC95C1BD0350}"/>
    <dgm:cxn modelId="{79A4CAC9-6413-43AE-A605-F423660B1B9B}" type="presOf" srcId="{875CEDC9-A011-4798-8070-25AFDAEFDF5A}" destId="{92BB9745-C900-49F5-A791-925812E6BB92}" srcOrd="0" destOrd="0" presId="urn:microsoft.com/office/officeart/2018/2/layout/IconVerticalSolidList"/>
    <dgm:cxn modelId="{A17004CE-8A57-40B5-9419-2558A0878144}" type="presOf" srcId="{67F3282C-4154-4777-9A92-296F09FFAE82}" destId="{27729A20-C42F-4A7B-A645-3C471CBE0BA7}" srcOrd="0" destOrd="0" presId="urn:microsoft.com/office/officeart/2018/2/layout/IconVerticalSolidList"/>
    <dgm:cxn modelId="{AD0254EA-F34A-4A48-9CD5-A5B61BCDFDF3}" type="presOf" srcId="{0B0C1662-DC4A-4B0A-AFE4-0F31F81AE930}" destId="{90882361-CD5A-480B-A257-EB5D227316F5}" srcOrd="0" destOrd="0" presId="urn:microsoft.com/office/officeart/2018/2/layout/IconVerticalSolidList"/>
    <dgm:cxn modelId="{2AA146EE-75F1-4A58-91D2-79F8EB2F570C}" srcId="{67F3282C-4154-4777-9A92-296F09FFAE82}" destId="{906950EF-09D1-422C-9D84-A021F3880093}" srcOrd="1" destOrd="0" parTransId="{310DC33A-68B2-4186-9553-47CCE68C0EAD}" sibTransId="{0AE398F0-501A-4F5B-9159-539032610DCE}"/>
    <dgm:cxn modelId="{2C746139-898B-46F4-8717-08D74235519D}" type="presParOf" srcId="{27729A20-C42F-4A7B-A645-3C471CBE0BA7}" destId="{A23B3634-00E1-422E-9E74-5EB0F31AEB81}" srcOrd="0" destOrd="0" presId="urn:microsoft.com/office/officeart/2018/2/layout/IconVerticalSolidList"/>
    <dgm:cxn modelId="{E7B241A4-EEB6-42A6-A101-6FC9223ADBEE}" type="presParOf" srcId="{A23B3634-00E1-422E-9E74-5EB0F31AEB81}" destId="{06B57473-BC72-47DC-99BD-E48DC67C779B}" srcOrd="0" destOrd="0" presId="urn:microsoft.com/office/officeart/2018/2/layout/IconVerticalSolidList"/>
    <dgm:cxn modelId="{32D83774-4FED-42E8-98C3-A7A2EE31C364}" type="presParOf" srcId="{A23B3634-00E1-422E-9E74-5EB0F31AEB81}" destId="{2259077C-9310-41AA-BBCB-50EE9A7CB150}" srcOrd="1" destOrd="0" presId="urn:microsoft.com/office/officeart/2018/2/layout/IconVerticalSolidList"/>
    <dgm:cxn modelId="{B561B7FA-BF7F-497E-A311-11011B88D2BB}" type="presParOf" srcId="{A23B3634-00E1-422E-9E74-5EB0F31AEB81}" destId="{4EC08240-A0EC-437D-9740-168B8A0F4BA6}" srcOrd="2" destOrd="0" presId="urn:microsoft.com/office/officeart/2018/2/layout/IconVerticalSolidList"/>
    <dgm:cxn modelId="{0B9B2818-96DF-42DE-9E24-FE34F4DE23A8}" type="presParOf" srcId="{A23B3634-00E1-422E-9E74-5EB0F31AEB81}" destId="{92BB9745-C900-49F5-A791-925812E6BB92}" srcOrd="3" destOrd="0" presId="urn:microsoft.com/office/officeart/2018/2/layout/IconVerticalSolidList"/>
    <dgm:cxn modelId="{B8C7F5A5-336F-4568-8E69-BF98E8886BE4}" type="presParOf" srcId="{27729A20-C42F-4A7B-A645-3C471CBE0BA7}" destId="{44B22636-4AD9-43BF-AC08-28B4CB66876F}" srcOrd="1" destOrd="0" presId="urn:microsoft.com/office/officeart/2018/2/layout/IconVerticalSolidList"/>
    <dgm:cxn modelId="{CD9F80AB-D3E6-483E-AF2E-B24040881A4C}" type="presParOf" srcId="{27729A20-C42F-4A7B-A645-3C471CBE0BA7}" destId="{4AC21B31-007F-4408-9C9B-5392922BC309}" srcOrd="2" destOrd="0" presId="urn:microsoft.com/office/officeart/2018/2/layout/IconVerticalSolidList"/>
    <dgm:cxn modelId="{BD1E0EEB-6F15-433A-97A7-307EACDF6F7B}" type="presParOf" srcId="{4AC21B31-007F-4408-9C9B-5392922BC309}" destId="{EA0B09F5-8D46-4068-A6DE-129178230E11}" srcOrd="0" destOrd="0" presId="urn:microsoft.com/office/officeart/2018/2/layout/IconVerticalSolidList"/>
    <dgm:cxn modelId="{FDB9645C-8584-43A4-878D-349ED8E94D70}" type="presParOf" srcId="{4AC21B31-007F-4408-9C9B-5392922BC309}" destId="{F2812129-5EC6-448D-B5F2-CC24D8209506}" srcOrd="1" destOrd="0" presId="urn:microsoft.com/office/officeart/2018/2/layout/IconVerticalSolidList"/>
    <dgm:cxn modelId="{254EEC5F-13FC-4D94-B342-37A78D59EE55}" type="presParOf" srcId="{4AC21B31-007F-4408-9C9B-5392922BC309}" destId="{391982F6-48BD-4712-A0DB-041CA52D290D}" srcOrd="2" destOrd="0" presId="urn:microsoft.com/office/officeart/2018/2/layout/IconVerticalSolidList"/>
    <dgm:cxn modelId="{9DA82EDC-7B71-4420-8634-AF0E166ED51C}" type="presParOf" srcId="{4AC21B31-007F-4408-9C9B-5392922BC309}" destId="{3CC8D040-1762-4A08-92E9-23EC78FCE91D}" srcOrd="3" destOrd="0" presId="urn:microsoft.com/office/officeart/2018/2/layout/IconVerticalSolidList"/>
    <dgm:cxn modelId="{47126435-2AC3-4FD0-80CB-EEB3C8630F32}" type="presParOf" srcId="{27729A20-C42F-4A7B-A645-3C471CBE0BA7}" destId="{4BE19A94-B3EA-4E9C-A8F0-ADBF27EBA3D9}" srcOrd="3" destOrd="0" presId="urn:microsoft.com/office/officeart/2018/2/layout/IconVerticalSolidList"/>
    <dgm:cxn modelId="{A97BBAE4-A722-460E-927F-7D274D4D0642}" type="presParOf" srcId="{27729A20-C42F-4A7B-A645-3C471CBE0BA7}" destId="{42796789-9044-476F-9ADF-E1A5C139FF4D}" srcOrd="4" destOrd="0" presId="urn:microsoft.com/office/officeart/2018/2/layout/IconVerticalSolidList"/>
    <dgm:cxn modelId="{0CF0D2E6-2E6E-4342-BA05-F2310351BFEB}" type="presParOf" srcId="{42796789-9044-476F-9ADF-E1A5C139FF4D}" destId="{F42ECA7F-A350-4096-B090-CFBA23A37F1A}" srcOrd="0" destOrd="0" presId="urn:microsoft.com/office/officeart/2018/2/layout/IconVerticalSolidList"/>
    <dgm:cxn modelId="{0947A3CC-1BDF-47E6-96F3-3228F2342D50}" type="presParOf" srcId="{42796789-9044-476F-9ADF-E1A5C139FF4D}" destId="{B75DE87B-992C-4CBE-AD72-829020F8698E}" srcOrd="1" destOrd="0" presId="urn:microsoft.com/office/officeart/2018/2/layout/IconVerticalSolidList"/>
    <dgm:cxn modelId="{B1A5FD28-D2DB-4B39-A6AE-5AA929133CE2}" type="presParOf" srcId="{42796789-9044-476F-9ADF-E1A5C139FF4D}" destId="{0CFEDD41-31F8-4126-A3CA-2849DF326B32}" srcOrd="2" destOrd="0" presId="urn:microsoft.com/office/officeart/2018/2/layout/IconVerticalSolidList"/>
    <dgm:cxn modelId="{E04227B0-CB26-4423-A5D1-B33B8EB78BF0}" type="presParOf" srcId="{42796789-9044-476F-9ADF-E1A5C139FF4D}" destId="{90882361-CD5A-480B-A257-EB5D227316F5}" srcOrd="3" destOrd="0" presId="urn:microsoft.com/office/officeart/2018/2/layout/IconVerticalSolidList"/>
    <dgm:cxn modelId="{D5B96C39-6C6C-4D2E-9D3D-CAE89078EC18}" type="presParOf" srcId="{27729A20-C42F-4A7B-A645-3C471CBE0BA7}" destId="{602789DF-3B36-43D8-AF3B-D5C585708283}" srcOrd="5" destOrd="0" presId="urn:microsoft.com/office/officeart/2018/2/layout/IconVerticalSolidList"/>
    <dgm:cxn modelId="{414180EE-53D8-475C-A8C1-CC0746717878}" type="presParOf" srcId="{27729A20-C42F-4A7B-A645-3C471CBE0BA7}" destId="{D7ED6A5B-29FD-4FD2-B386-F61EB1185960}" srcOrd="6" destOrd="0" presId="urn:microsoft.com/office/officeart/2018/2/layout/IconVerticalSolidList"/>
    <dgm:cxn modelId="{7A9BB628-FAEA-407D-9B0E-F19B88621F19}" type="presParOf" srcId="{D7ED6A5B-29FD-4FD2-B386-F61EB1185960}" destId="{8FF3C340-EA0F-4275-AF84-F7A9A4D00E51}" srcOrd="0" destOrd="0" presId="urn:microsoft.com/office/officeart/2018/2/layout/IconVerticalSolidList"/>
    <dgm:cxn modelId="{726E617B-E8F9-41B9-8F6B-194F70BB4943}" type="presParOf" srcId="{D7ED6A5B-29FD-4FD2-B386-F61EB1185960}" destId="{C8F0F261-8828-405C-8C69-388F6D2C1A6E}" srcOrd="1" destOrd="0" presId="urn:microsoft.com/office/officeart/2018/2/layout/IconVerticalSolidList"/>
    <dgm:cxn modelId="{03EA3277-2D7B-4BD2-A57D-F35D06383FC8}" type="presParOf" srcId="{D7ED6A5B-29FD-4FD2-B386-F61EB1185960}" destId="{E29BA8F0-F480-40BC-95CC-2AA1AB05650F}" srcOrd="2" destOrd="0" presId="urn:microsoft.com/office/officeart/2018/2/layout/IconVerticalSolidList"/>
    <dgm:cxn modelId="{91140C5C-CBB9-4A44-8E5D-54578706FD0F}" type="presParOf" srcId="{D7ED6A5B-29FD-4FD2-B386-F61EB1185960}" destId="{E0B7E7BA-1745-45BA-9DE4-E697FF1F27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C420B-0881-4E91-A505-803090B54AFF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DEEE88-9C02-4936-8364-6BCFB6F4489E}">
      <dgm:prSet/>
      <dgm:spPr/>
      <dgm:t>
        <a:bodyPr/>
        <a:lstStyle/>
        <a:p>
          <a:r>
            <a:rPr lang="it-IT"/>
            <a:t>PIANO DI COMUNICAZIONE PARTE DA CIÒ CHE ESISTE GIÀ</a:t>
          </a:r>
          <a:endParaRPr lang="en-US"/>
        </a:p>
      </dgm:t>
    </dgm:pt>
    <dgm:pt modelId="{91666D3B-CA04-42D7-B0B4-4827613DEAAF}" type="parTrans" cxnId="{46EACD6F-AF19-4F65-A073-2872A1093662}">
      <dgm:prSet/>
      <dgm:spPr/>
      <dgm:t>
        <a:bodyPr/>
        <a:lstStyle/>
        <a:p>
          <a:endParaRPr lang="en-US"/>
        </a:p>
      </dgm:t>
    </dgm:pt>
    <dgm:pt modelId="{92577B3D-8FB2-4088-B527-7C52B5D96B50}" type="sibTrans" cxnId="{46EACD6F-AF19-4F65-A073-2872A1093662}">
      <dgm:prSet/>
      <dgm:spPr/>
      <dgm:t>
        <a:bodyPr/>
        <a:lstStyle/>
        <a:p>
          <a:endParaRPr lang="en-US"/>
        </a:p>
      </dgm:t>
    </dgm:pt>
    <dgm:pt modelId="{968920A8-A851-4824-BFD7-D0EFA268BE8A}">
      <dgm:prSet/>
      <dgm:spPr/>
      <dgm:t>
        <a:bodyPr/>
        <a:lstStyle/>
        <a:p>
          <a:r>
            <a:rPr lang="it-IT"/>
            <a:t>I SOCIAL SONO UN’ARMA A DOPPIO TAGLIO E VANNO GESTITI CON PROFESSIONALITÀ</a:t>
          </a:r>
          <a:endParaRPr lang="en-US"/>
        </a:p>
      </dgm:t>
    </dgm:pt>
    <dgm:pt modelId="{8AE536B8-8BC8-4D0E-BD27-E21F7F554864}" type="parTrans" cxnId="{1E9EBA55-2890-4271-95C8-3D0D27CAA060}">
      <dgm:prSet/>
      <dgm:spPr/>
      <dgm:t>
        <a:bodyPr/>
        <a:lstStyle/>
        <a:p>
          <a:endParaRPr lang="en-US"/>
        </a:p>
      </dgm:t>
    </dgm:pt>
    <dgm:pt modelId="{D83FE5E4-D712-479F-8508-A34AB8ADF600}" type="sibTrans" cxnId="{1E9EBA55-2890-4271-95C8-3D0D27CAA060}">
      <dgm:prSet/>
      <dgm:spPr/>
      <dgm:t>
        <a:bodyPr/>
        <a:lstStyle/>
        <a:p>
          <a:endParaRPr lang="en-US"/>
        </a:p>
      </dgm:t>
    </dgm:pt>
    <dgm:pt modelId="{35EC1BF8-CA24-43F3-8552-C82E9E62FC91}">
      <dgm:prSet/>
      <dgm:spPr/>
      <dgm:t>
        <a:bodyPr/>
        <a:lstStyle/>
        <a:p>
          <a:r>
            <a:rPr lang="it-IT"/>
            <a:t>I SOCIAL SONO OBBLIGATORI</a:t>
          </a:r>
          <a:endParaRPr lang="en-US"/>
        </a:p>
      </dgm:t>
    </dgm:pt>
    <dgm:pt modelId="{40255701-FACB-4362-AE66-EEA481C634FE}" type="parTrans" cxnId="{1C7D049C-5AA5-4CFE-9A06-625B40A09002}">
      <dgm:prSet/>
      <dgm:spPr/>
      <dgm:t>
        <a:bodyPr/>
        <a:lstStyle/>
        <a:p>
          <a:endParaRPr lang="en-US"/>
        </a:p>
      </dgm:t>
    </dgm:pt>
    <dgm:pt modelId="{42C315FD-9933-4306-9386-24789DD16CB0}" type="sibTrans" cxnId="{1C7D049C-5AA5-4CFE-9A06-625B40A09002}">
      <dgm:prSet/>
      <dgm:spPr/>
      <dgm:t>
        <a:bodyPr/>
        <a:lstStyle/>
        <a:p>
          <a:endParaRPr lang="en-US"/>
        </a:p>
      </dgm:t>
    </dgm:pt>
    <dgm:pt modelId="{877F6EDD-3A81-4BAC-85D2-A7E7979C8353}">
      <dgm:prSet/>
      <dgm:spPr/>
      <dgm:t>
        <a:bodyPr/>
        <a:lstStyle/>
        <a:p>
          <a:r>
            <a:rPr lang="it-IT"/>
            <a:t>I SOCIAL PREVEDONO UN PIANO EDITORIALE SPECIFICO E DIFFERENTE TRA SOCIAL E SOCIAL</a:t>
          </a:r>
          <a:endParaRPr lang="en-US"/>
        </a:p>
      </dgm:t>
    </dgm:pt>
    <dgm:pt modelId="{B471A98B-C505-4A31-AFAF-0E9F8A1A94AC}" type="parTrans" cxnId="{7B4CC323-966A-4461-B9E5-D27460919EF4}">
      <dgm:prSet/>
      <dgm:spPr/>
      <dgm:t>
        <a:bodyPr/>
        <a:lstStyle/>
        <a:p>
          <a:endParaRPr lang="en-US"/>
        </a:p>
      </dgm:t>
    </dgm:pt>
    <dgm:pt modelId="{3D236D12-6347-408A-8584-8A864CF14297}" type="sibTrans" cxnId="{7B4CC323-966A-4461-B9E5-D27460919EF4}">
      <dgm:prSet/>
      <dgm:spPr/>
      <dgm:t>
        <a:bodyPr/>
        <a:lstStyle/>
        <a:p>
          <a:endParaRPr lang="en-US"/>
        </a:p>
      </dgm:t>
    </dgm:pt>
    <dgm:pt modelId="{C3215FF7-74ED-451B-89C4-CF9C98D318BF}">
      <dgm:prSet/>
      <dgm:spPr/>
      <dgm:t>
        <a:bodyPr/>
        <a:lstStyle/>
        <a:p>
          <a:r>
            <a:rPr lang="it-IT"/>
            <a:t>DIFFIDATE DEI SMM. MA NON ANDATE A CASO</a:t>
          </a:r>
          <a:endParaRPr lang="en-US"/>
        </a:p>
      </dgm:t>
    </dgm:pt>
    <dgm:pt modelId="{B17C62CB-47BD-4F00-B1FA-4C83F7327295}" type="parTrans" cxnId="{C4E8E09C-D140-4F1B-B916-B9DE37D2B842}">
      <dgm:prSet/>
      <dgm:spPr/>
      <dgm:t>
        <a:bodyPr/>
        <a:lstStyle/>
        <a:p>
          <a:endParaRPr lang="en-US"/>
        </a:p>
      </dgm:t>
    </dgm:pt>
    <dgm:pt modelId="{5DF459CA-29AA-4CD9-9DE9-44C0E4FB7E28}" type="sibTrans" cxnId="{C4E8E09C-D140-4F1B-B916-B9DE37D2B842}">
      <dgm:prSet/>
      <dgm:spPr/>
      <dgm:t>
        <a:bodyPr/>
        <a:lstStyle/>
        <a:p>
          <a:endParaRPr lang="en-US"/>
        </a:p>
      </dgm:t>
    </dgm:pt>
    <dgm:pt modelId="{6D145297-D25B-4BD3-AB2A-5DEBCC13FE64}">
      <dgm:prSet/>
      <dgm:spPr/>
      <dgm:t>
        <a:bodyPr/>
        <a:lstStyle/>
        <a:p>
          <a:r>
            <a:rPr lang="it-IT"/>
            <a:t>ANCHE I COMPETITOR HANNO I SOCIAL</a:t>
          </a:r>
          <a:endParaRPr lang="en-US"/>
        </a:p>
      </dgm:t>
    </dgm:pt>
    <dgm:pt modelId="{40E19DAA-8412-4E29-91F8-060A28623C95}" type="parTrans" cxnId="{D88BE8AE-66B9-4C57-9EF7-B3D2F612C244}">
      <dgm:prSet/>
      <dgm:spPr/>
      <dgm:t>
        <a:bodyPr/>
        <a:lstStyle/>
        <a:p>
          <a:endParaRPr lang="en-US"/>
        </a:p>
      </dgm:t>
    </dgm:pt>
    <dgm:pt modelId="{062A6148-849C-46F2-9E20-F6FFA976B941}" type="sibTrans" cxnId="{D88BE8AE-66B9-4C57-9EF7-B3D2F612C244}">
      <dgm:prSet/>
      <dgm:spPr/>
      <dgm:t>
        <a:bodyPr/>
        <a:lstStyle/>
        <a:p>
          <a:endParaRPr lang="en-US"/>
        </a:p>
      </dgm:t>
    </dgm:pt>
    <dgm:pt modelId="{2CC16082-BC14-8D4B-A3CA-3AF8AB18088B}" type="pres">
      <dgm:prSet presAssocID="{B44C420B-0881-4E91-A505-803090B54AFF}" presName="linear" presStyleCnt="0">
        <dgm:presLayoutVars>
          <dgm:animLvl val="lvl"/>
          <dgm:resizeHandles val="exact"/>
        </dgm:presLayoutVars>
      </dgm:prSet>
      <dgm:spPr/>
    </dgm:pt>
    <dgm:pt modelId="{AD4ECE8D-7E77-6F4C-A504-FEDA147242C9}" type="pres">
      <dgm:prSet presAssocID="{48DEEE88-9C02-4936-8364-6BCFB6F448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395679-9809-7A41-9FA4-6E658A033AB1}" type="pres">
      <dgm:prSet presAssocID="{92577B3D-8FB2-4088-B527-7C52B5D96B50}" presName="spacer" presStyleCnt="0"/>
      <dgm:spPr/>
    </dgm:pt>
    <dgm:pt modelId="{C29056D4-EC95-B242-91BC-533412AEE0E9}" type="pres">
      <dgm:prSet presAssocID="{968920A8-A851-4824-BFD7-D0EFA268BE8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D1EA069-9710-094C-86E3-0CA59B1A3A4B}" type="pres">
      <dgm:prSet presAssocID="{D83FE5E4-D712-479F-8508-A34AB8ADF600}" presName="spacer" presStyleCnt="0"/>
      <dgm:spPr/>
    </dgm:pt>
    <dgm:pt modelId="{1131BD6A-DF2E-6E44-8773-3F3AAEBCB550}" type="pres">
      <dgm:prSet presAssocID="{35EC1BF8-CA24-43F3-8552-C82E9E62FC9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5C25046-BAA9-9C4F-8D78-155FB53A627F}" type="pres">
      <dgm:prSet presAssocID="{42C315FD-9933-4306-9386-24789DD16CB0}" presName="spacer" presStyleCnt="0"/>
      <dgm:spPr/>
    </dgm:pt>
    <dgm:pt modelId="{2ED041A9-0CF9-924D-AAED-1CDDC141BCC7}" type="pres">
      <dgm:prSet presAssocID="{877F6EDD-3A81-4BAC-85D2-A7E7979C83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530FFD5-69F2-8D4F-8E8D-5320F2D60458}" type="pres">
      <dgm:prSet presAssocID="{3D236D12-6347-408A-8584-8A864CF14297}" presName="spacer" presStyleCnt="0"/>
      <dgm:spPr/>
    </dgm:pt>
    <dgm:pt modelId="{D3AD069A-B3B0-D04A-8602-1BEBD2654F4A}" type="pres">
      <dgm:prSet presAssocID="{C3215FF7-74ED-451B-89C4-CF9C98D318B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0E2AD2-97CC-934D-8CF9-367AF58B3CD2}" type="pres">
      <dgm:prSet presAssocID="{5DF459CA-29AA-4CD9-9DE9-44C0E4FB7E28}" presName="spacer" presStyleCnt="0"/>
      <dgm:spPr/>
    </dgm:pt>
    <dgm:pt modelId="{C8D127DF-F6EB-0348-86B6-855C7C1155A9}" type="pres">
      <dgm:prSet presAssocID="{6D145297-D25B-4BD3-AB2A-5DEBCC13FE6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B4CC323-966A-4461-B9E5-D27460919EF4}" srcId="{B44C420B-0881-4E91-A505-803090B54AFF}" destId="{877F6EDD-3A81-4BAC-85D2-A7E7979C8353}" srcOrd="3" destOrd="0" parTransId="{B471A98B-C505-4A31-AFAF-0E9F8A1A94AC}" sibTransId="{3D236D12-6347-408A-8584-8A864CF14297}"/>
    <dgm:cxn modelId="{D39C6829-B49F-3F40-A937-E7C2FE9FF730}" type="presOf" srcId="{968920A8-A851-4824-BFD7-D0EFA268BE8A}" destId="{C29056D4-EC95-B242-91BC-533412AEE0E9}" srcOrd="0" destOrd="0" presId="urn:microsoft.com/office/officeart/2005/8/layout/vList2"/>
    <dgm:cxn modelId="{1E9EBA55-2890-4271-95C8-3D0D27CAA060}" srcId="{B44C420B-0881-4E91-A505-803090B54AFF}" destId="{968920A8-A851-4824-BFD7-D0EFA268BE8A}" srcOrd="1" destOrd="0" parTransId="{8AE536B8-8BC8-4D0E-BD27-E21F7F554864}" sibTransId="{D83FE5E4-D712-479F-8508-A34AB8ADF600}"/>
    <dgm:cxn modelId="{46EACD6F-AF19-4F65-A073-2872A1093662}" srcId="{B44C420B-0881-4E91-A505-803090B54AFF}" destId="{48DEEE88-9C02-4936-8364-6BCFB6F4489E}" srcOrd="0" destOrd="0" parTransId="{91666D3B-CA04-42D7-B0B4-4827613DEAAF}" sibTransId="{92577B3D-8FB2-4088-B527-7C52B5D96B50}"/>
    <dgm:cxn modelId="{6EB0997A-A8C4-5741-A348-B5C761948674}" type="presOf" srcId="{35EC1BF8-CA24-43F3-8552-C82E9E62FC91}" destId="{1131BD6A-DF2E-6E44-8773-3F3AAEBCB550}" srcOrd="0" destOrd="0" presId="urn:microsoft.com/office/officeart/2005/8/layout/vList2"/>
    <dgm:cxn modelId="{617DC980-BC1D-614E-BE78-C187AC25F72C}" type="presOf" srcId="{B44C420B-0881-4E91-A505-803090B54AFF}" destId="{2CC16082-BC14-8D4B-A3CA-3AF8AB18088B}" srcOrd="0" destOrd="0" presId="urn:microsoft.com/office/officeart/2005/8/layout/vList2"/>
    <dgm:cxn modelId="{B6E55390-4392-5E4D-9E0F-2A484FD2DE7A}" type="presOf" srcId="{6D145297-D25B-4BD3-AB2A-5DEBCC13FE64}" destId="{C8D127DF-F6EB-0348-86B6-855C7C1155A9}" srcOrd="0" destOrd="0" presId="urn:microsoft.com/office/officeart/2005/8/layout/vList2"/>
    <dgm:cxn modelId="{D7994396-BA9C-2048-9C81-15A6FFCD03FD}" type="presOf" srcId="{C3215FF7-74ED-451B-89C4-CF9C98D318BF}" destId="{D3AD069A-B3B0-D04A-8602-1BEBD2654F4A}" srcOrd="0" destOrd="0" presId="urn:microsoft.com/office/officeart/2005/8/layout/vList2"/>
    <dgm:cxn modelId="{CBDCC49B-12C9-D046-8352-FDD7BA127BBE}" type="presOf" srcId="{877F6EDD-3A81-4BAC-85D2-A7E7979C8353}" destId="{2ED041A9-0CF9-924D-AAED-1CDDC141BCC7}" srcOrd="0" destOrd="0" presId="urn:microsoft.com/office/officeart/2005/8/layout/vList2"/>
    <dgm:cxn modelId="{1C7D049C-5AA5-4CFE-9A06-625B40A09002}" srcId="{B44C420B-0881-4E91-A505-803090B54AFF}" destId="{35EC1BF8-CA24-43F3-8552-C82E9E62FC91}" srcOrd="2" destOrd="0" parTransId="{40255701-FACB-4362-AE66-EEA481C634FE}" sibTransId="{42C315FD-9933-4306-9386-24789DD16CB0}"/>
    <dgm:cxn modelId="{C4E8E09C-D140-4F1B-B916-B9DE37D2B842}" srcId="{B44C420B-0881-4E91-A505-803090B54AFF}" destId="{C3215FF7-74ED-451B-89C4-CF9C98D318BF}" srcOrd="4" destOrd="0" parTransId="{B17C62CB-47BD-4F00-B1FA-4C83F7327295}" sibTransId="{5DF459CA-29AA-4CD9-9DE9-44C0E4FB7E28}"/>
    <dgm:cxn modelId="{D88BE8AE-66B9-4C57-9EF7-B3D2F612C244}" srcId="{B44C420B-0881-4E91-A505-803090B54AFF}" destId="{6D145297-D25B-4BD3-AB2A-5DEBCC13FE64}" srcOrd="5" destOrd="0" parTransId="{40E19DAA-8412-4E29-91F8-060A28623C95}" sibTransId="{062A6148-849C-46F2-9E20-F6FFA976B941}"/>
    <dgm:cxn modelId="{17B2B1C1-79A3-644E-9AC0-D4558B3EC4A7}" type="presOf" srcId="{48DEEE88-9C02-4936-8364-6BCFB6F4489E}" destId="{AD4ECE8D-7E77-6F4C-A504-FEDA147242C9}" srcOrd="0" destOrd="0" presId="urn:microsoft.com/office/officeart/2005/8/layout/vList2"/>
    <dgm:cxn modelId="{90400153-44B4-6C48-BB2D-F18725B1128C}" type="presParOf" srcId="{2CC16082-BC14-8D4B-A3CA-3AF8AB18088B}" destId="{AD4ECE8D-7E77-6F4C-A504-FEDA147242C9}" srcOrd="0" destOrd="0" presId="urn:microsoft.com/office/officeart/2005/8/layout/vList2"/>
    <dgm:cxn modelId="{4124EBFB-1FCC-A041-B472-CACC11CB8E29}" type="presParOf" srcId="{2CC16082-BC14-8D4B-A3CA-3AF8AB18088B}" destId="{E1395679-9809-7A41-9FA4-6E658A033AB1}" srcOrd="1" destOrd="0" presId="urn:microsoft.com/office/officeart/2005/8/layout/vList2"/>
    <dgm:cxn modelId="{61642139-335F-4D4B-ACBE-0EE1E60FAE61}" type="presParOf" srcId="{2CC16082-BC14-8D4B-A3CA-3AF8AB18088B}" destId="{C29056D4-EC95-B242-91BC-533412AEE0E9}" srcOrd="2" destOrd="0" presId="urn:microsoft.com/office/officeart/2005/8/layout/vList2"/>
    <dgm:cxn modelId="{CD7992A6-D289-4345-BBB6-02EA8DAE3744}" type="presParOf" srcId="{2CC16082-BC14-8D4B-A3CA-3AF8AB18088B}" destId="{1D1EA069-9710-094C-86E3-0CA59B1A3A4B}" srcOrd="3" destOrd="0" presId="urn:microsoft.com/office/officeart/2005/8/layout/vList2"/>
    <dgm:cxn modelId="{EA3C7802-3E42-A14B-ABBF-3B90C8FF77DF}" type="presParOf" srcId="{2CC16082-BC14-8D4B-A3CA-3AF8AB18088B}" destId="{1131BD6A-DF2E-6E44-8773-3F3AAEBCB550}" srcOrd="4" destOrd="0" presId="urn:microsoft.com/office/officeart/2005/8/layout/vList2"/>
    <dgm:cxn modelId="{57075791-245F-0B48-BBFB-D5C18758ED54}" type="presParOf" srcId="{2CC16082-BC14-8D4B-A3CA-3AF8AB18088B}" destId="{35C25046-BAA9-9C4F-8D78-155FB53A627F}" srcOrd="5" destOrd="0" presId="urn:microsoft.com/office/officeart/2005/8/layout/vList2"/>
    <dgm:cxn modelId="{9E6C0C43-7306-204F-8182-2A2CEC2EB88B}" type="presParOf" srcId="{2CC16082-BC14-8D4B-A3CA-3AF8AB18088B}" destId="{2ED041A9-0CF9-924D-AAED-1CDDC141BCC7}" srcOrd="6" destOrd="0" presId="urn:microsoft.com/office/officeart/2005/8/layout/vList2"/>
    <dgm:cxn modelId="{5398D375-6906-2741-8475-DB2EAAF2DCFC}" type="presParOf" srcId="{2CC16082-BC14-8D4B-A3CA-3AF8AB18088B}" destId="{3530FFD5-69F2-8D4F-8E8D-5320F2D60458}" srcOrd="7" destOrd="0" presId="urn:microsoft.com/office/officeart/2005/8/layout/vList2"/>
    <dgm:cxn modelId="{79E3AD05-7320-5840-BA4F-2D590729A45F}" type="presParOf" srcId="{2CC16082-BC14-8D4B-A3CA-3AF8AB18088B}" destId="{D3AD069A-B3B0-D04A-8602-1BEBD2654F4A}" srcOrd="8" destOrd="0" presId="urn:microsoft.com/office/officeart/2005/8/layout/vList2"/>
    <dgm:cxn modelId="{51BEBB81-803D-B44B-B9D7-23FBB582C3E3}" type="presParOf" srcId="{2CC16082-BC14-8D4B-A3CA-3AF8AB18088B}" destId="{4A0E2AD2-97CC-934D-8CF9-367AF58B3CD2}" srcOrd="9" destOrd="0" presId="urn:microsoft.com/office/officeart/2005/8/layout/vList2"/>
    <dgm:cxn modelId="{2BAC1320-5230-0748-87DD-1E31153BE989}" type="presParOf" srcId="{2CC16082-BC14-8D4B-A3CA-3AF8AB18088B}" destId="{C8D127DF-F6EB-0348-86B6-855C7C1155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7EFB6-C29D-4457-A5ED-C6CB6C10B3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54142-B249-4A42-8625-5EB13117392C}">
      <dgm:prSet/>
      <dgm:spPr/>
      <dgm:t>
        <a:bodyPr/>
        <a:lstStyle/>
        <a:p>
          <a:r>
            <a:rPr lang="it-IT"/>
            <a:t>LA REGOLA PIÙ IMPORTANTE DEI SOCIAL è CHE NON SI VINCE LA CAMPAGNA ELETTORALE SUI SOCIAL!!!!</a:t>
          </a:r>
          <a:endParaRPr lang="en-US"/>
        </a:p>
      </dgm:t>
    </dgm:pt>
    <dgm:pt modelId="{EE349E32-A429-4C57-BD2F-67DD584307AC}" type="parTrans" cxnId="{268EC5A4-608A-4E4E-BFA8-6CB202219657}">
      <dgm:prSet/>
      <dgm:spPr/>
      <dgm:t>
        <a:bodyPr/>
        <a:lstStyle/>
        <a:p>
          <a:endParaRPr lang="en-US"/>
        </a:p>
      </dgm:t>
    </dgm:pt>
    <dgm:pt modelId="{C313F41F-F78C-4AEA-836A-9E850325FAD4}" type="sibTrans" cxnId="{268EC5A4-608A-4E4E-BFA8-6CB202219657}">
      <dgm:prSet/>
      <dgm:spPr/>
      <dgm:t>
        <a:bodyPr/>
        <a:lstStyle/>
        <a:p>
          <a:endParaRPr lang="en-US"/>
        </a:p>
      </dgm:t>
    </dgm:pt>
    <dgm:pt modelId="{CF683A99-A0CB-4B84-A4A9-E9B73493563D}">
      <dgm:prSet/>
      <dgm:spPr/>
      <dgm:t>
        <a:bodyPr/>
        <a:lstStyle/>
        <a:p>
          <a:r>
            <a:rPr lang="it-IT"/>
            <a:t>LA GENTE SI INCONTRA DAL VIVO</a:t>
          </a:r>
          <a:endParaRPr lang="en-US"/>
        </a:p>
      </dgm:t>
    </dgm:pt>
    <dgm:pt modelId="{C28AC9B8-7EE0-451C-9133-F4CC54835506}" type="parTrans" cxnId="{E6577C75-0F15-4808-B07E-292986243764}">
      <dgm:prSet/>
      <dgm:spPr/>
      <dgm:t>
        <a:bodyPr/>
        <a:lstStyle/>
        <a:p>
          <a:endParaRPr lang="en-US"/>
        </a:p>
      </dgm:t>
    </dgm:pt>
    <dgm:pt modelId="{02E71A92-EFF1-4FF6-99EF-C0EA09F1734D}" type="sibTrans" cxnId="{E6577C75-0F15-4808-B07E-292986243764}">
      <dgm:prSet/>
      <dgm:spPr/>
      <dgm:t>
        <a:bodyPr/>
        <a:lstStyle/>
        <a:p>
          <a:endParaRPr lang="en-US"/>
        </a:p>
      </dgm:t>
    </dgm:pt>
    <dgm:pt modelId="{3A8E6327-DD63-3445-A0CB-2B6E57A8AAB5}" type="pres">
      <dgm:prSet presAssocID="{9577EFB6-C29D-4457-A5ED-C6CB6C10B3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DA1627-36B6-644C-B6BD-588FA19A14A3}" type="pres">
      <dgm:prSet presAssocID="{67B54142-B249-4A42-8625-5EB13117392C}" presName="hierRoot1" presStyleCnt="0"/>
      <dgm:spPr/>
    </dgm:pt>
    <dgm:pt modelId="{3EB52FD8-04A2-9948-8169-80C56F46BEC1}" type="pres">
      <dgm:prSet presAssocID="{67B54142-B249-4A42-8625-5EB13117392C}" presName="composite" presStyleCnt="0"/>
      <dgm:spPr/>
    </dgm:pt>
    <dgm:pt modelId="{5968A375-BBB0-0345-ACF5-FD1D5A85F6B0}" type="pres">
      <dgm:prSet presAssocID="{67B54142-B249-4A42-8625-5EB13117392C}" presName="background" presStyleLbl="node0" presStyleIdx="0" presStyleCnt="2"/>
      <dgm:spPr/>
    </dgm:pt>
    <dgm:pt modelId="{F579EE50-D2C6-B043-BF2F-7595A7E1A060}" type="pres">
      <dgm:prSet presAssocID="{67B54142-B249-4A42-8625-5EB13117392C}" presName="text" presStyleLbl="fgAcc0" presStyleIdx="0" presStyleCnt="2">
        <dgm:presLayoutVars>
          <dgm:chPref val="3"/>
        </dgm:presLayoutVars>
      </dgm:prSet>
      <dgm:spPr/>
    </dgm:pt>
    <dgm:pt modelId="{827E47F0-6CCC-8147-BAF6-5A2FFCAA4E5C}" type="pres">
      <dgm:prSet presAssocID="{67B54142-B249-4A42-8625-5EB13117392C}" presName="hierChild2" presStyleCnt="0"/>
      <dgm:spPr/>
    </dgm:pt>
    <dgm:pt modelId="{8D5AA689-9F9A-9940-A85C-92290F7E6D06}" type="pres">
      <dgm:prSet presAssocID="{CF683A99-A0CB-4B84-A4A9-E9B73493563D}" presName="hierRoot1" presStyleCnt="0"/>
      <dgm:spPr/>
    </dgm:pt>
    <dgm:pt modelId="{5D564527-4E86-A249-B1A6-37B0A4A4DDF9}" type="pres">
      <dgm:prSet presAssocID="{CF683A99-A0CB-4B84-A4A9-E9B73493563D}" presName="composite" presStyleCnt="0"/>
      <dgm:spPr/>
    </dgm:pt>
    <dgm:pt modelId="{AEE4039A-3575-9848-A032-CD4DDDF592F7}" type="pres">
      <dgm:prSet presAssocID="{CF683A99-A0CB-4B84-A4A9-E9B73493563D}" presName="background" presStyleLbl="node0" presStyleIdx="1" presStyleCnt="2"/>
      <dgm:spPr/>
    </dgm:pt>
    <dgm:pt modelId="{1CB68027-B21C-C348-9C37-F6AC0C366D7F}" type="pres">
      <dgm:prSet presAssocID="{CF683A99-A0CB-4B84-A4A9-E9B73493563D}" presName="text" presStyleLbl="fgAcc0" presStyleIdx="1" presStyleCnt="2">
        <dgm:presLayoutVars>
          <dgm:chPref val="3"/>
        </dgm:presLayoutVars>
      </dgm:prSet>
      <dgm:spPr/>
    </dgm:pt>
    <dgm:pt modelId="{491A5C45-45DE-2942-ACC9-BAC54F0E4CBF}" type="pres">
      <dgm:prSet presAssocID="{CF683A99-A0CB-4B84-A4A9-E9B73493563D}" presName="hierChild2" presStyleCnt="0"/>
      <dgm:spPr/>
    </dgm:pt>
  </dgm:ptLst>
  <dgm:cxnLst>
    <dgm:cxn modelId="{B7A6BB63-461B-B742-A1AD-E204B952EA46}" type="presOf" srcId="{9577EFB6-C29D-4457-A5ED-C6CB6C10B345}" destId="{3A8E6327-DD63-3445-A0CB-2B6E57A8AAB5}" srcOrd="0" destOrd="0" presId="urn:microsoft.com/office/officeart/2005/8/layout/hierarchy1"/>
    <dgm:cxn modelId="{E6577C75-0F15-4808-B07E-292986243764}" srcId="{9577EFB6-C29D-4457-A5ED-C6CB6C10B345}" destId="{CF683A99-A0CB-4B84-A4A9-E9B73493563D}" srcOrd="1" destOrd="0" parTransId="{C28AC9B8-7EE0-451C-9133-F4CC54835506}" sibTransId="{02E71A92-EFF1-4FF6-99EF-C0EA09F1734D}"/>
    <dgm:cxn modelId="{268EC5A4-608A-4E4E-BFA8-6CB202219657}" srcId="{9577EFB6-C29D-4457-A5ED-C6CB6C10B345}" destId="{67B54142-B249-4A42-8625-5EB13117392C}" srcOrd="0" destOrd="0" parTransId="{EE349E32-A429-4C57-BD2F-67DD584307AC}" sibTransId="{C313F41F-F78C-4AEA-836A-9E850325FAD4}"/>
    <dgm:cxn modelId="{2AD0C5D5-643C-9041-81D3-4118DF7C709B}" type="presOf" srcId="{67B54142-B249-4A42-8625-5EB13117392C}" destId="{F579EE50-D2C6-B043-BF2F-7595A7E1A060}" srcOrd="0" destOrd="0" presId="urn:microsoft.com/office/officeart/2005/8/layout/hierarchy1"/>
    <dgm:cxn modelId="{39D9B4E0-FBD8-B649-85CE-A98C3AFD19C6}" type="presOf" srcId="{CF683A99-A0CB-4B84-A4A9-E9B73493563D}" destId="{1CB68027-B21C-C348-9C37-F6AC0C366D7F}" srcOrd="0" destOrd="0" presId="urn:microsoft.com/office/officeart/2005/8/layout/hierarchy1"/>
    <dgm:cxn modelId="{D88D2C01-C6AE-B649-AF44-ECEFE201F1CF}" type="presParOf" srcId="{3A8E6327-DD63-3445-A0CB-2B6E57A8AAB5}" destId="{DFDA1627-36B6-644C-B6BD-588FA19A14A3}" srcOrd="0" destOrd="0" presId="urn:microsoft.com/office/officeart/2005/8/layout/hierarchy1"/>
    <dgm:cxn modelId="{873CDA25-EB3D-5F4F-A019-AE31617DE6BB}" type="presParOf" srcId="{DFDA1627-36B6-644C-B6BD-588FA19A14A3}" destId="{3EB52FD8-04A2-9948-8169-80C56F46BEC1}" srcOrd="0" destOrd="0" presId="urn:microsoft.com/office/officeart/2005/8/layout/hierarchy1"/>
    <dgm:cxn modelId="{26AD50D8-9EEA-084B-8034-E0D772B984BB}" type="presParOf" srcId="{3EB52FD8-04A2-9948-8169-80C56F46BEC1}" destId="{5968A375-BBB0-0345-ACF5-FD1D5A85F6B0}" srcOrd="0" destOrd="0" presId="urn:microsoft.com/office/officeart/2005/8/layout/hierarchy1"/>
    <dgm:cxn modelId="{5B0010B5-C6A9-D745-BD8A-28939371D5DE}" type="presParOf" srcId="{3EB52FD8-04A2-9948-8169-80C56F46BEC1}" destId="{F579EE50-D2C6-B043-BF2F-7595A7E1A060}" srcOrd="1" destOrd="0" presId="urn:microsoft.com/office/officeart/2005/8/layout/hierarchy1"/>
    <dgm:cxn modelId="{32AFA9DF-EAFD-6A40-A814-3EE9E692C23E}" type="presParOf" srcId="{DFDA1627-36B6-644C-B6BD-588FA19A14A3}" destId="{827E47F0-6CCC-8147-BAF6-5A2FFCAA4E5C}" srcOrd="1" destOrd="0" presId="urn:microsoft.com/office/officeart/2005/8/layout/hierarchy1"/>
    <dgm:cxn modelId="{5B883BD2-614D-444A-B4B4-A276733EFE84}" type="presParOf" srcId="{3A8E6327-DD63-3445-A0CB-2B6E57A8AAB5}" destId="{8D5AA689-9F9A-9940-A85C-92290F7E6D06}" srcOrd="1" destOrd="0" presId="urn:microsoft.com/office/officeart/2005/8/layout/hierarchy1"/>
    <dgm:cxn modelId="{F8A23CBE-B3D7-AB46-A1A9-8FCDA9718978}" type="presParOf" srcId="{8D5AA689-9F9A-9940-A85C-92290F7E6D06}" destId="{5D564527-4E86-A249-B1A6-37B0A4A4DDF9}" srcOrd="0" destOrd="0" presId="urn:microsoft.com/office/officeart/2005/8/layout/hierarchy1"/>
    <dgm:cxn modelId="{FC3640AF-FE79-344B-ACA9-49CCECCC40CD}" type="presParOf" srcId="{5D564527-4E86-A249-B1A6-37B0A4A4DDF9}" destId="{AEE4039A-3575-9848-A032-CD4DDDF592F7}" srcOrd="0" destOrd="0" presId="urn:microsoft.com/office/officeart/2005/8/layout/hierarchy1"/>
    <dgm:cxn modelId="{3FF210A0-288A-7F46-B7AC-D97D512C1271}" type="presParOf" srcId="{5D564527-4E86-A249-B1A6-37B0A4A4DDF9}" destId="{1CB68027-B21C-C348-9C37-F6AC0C366D7F}" srcOrd="1" destOrd="0" presId="urn:microsoft.com/office/officeart/2005/8/layout/hierarchy1"/>
    <dgm:cxn modelId="{C1289C52-CB0E-6044-A974-7CD1F7A3DD01}" type="presParOf" srcId="{8D5AA689-9F9A-9940-A85C-92290F7E6D06}" destId="{491A5C45-45DE-2942-ACC9-BAC54F0E4C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1EA116-E1E7-4248-BE53-60E59B3E742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DB7CB9-3958-4028-9637-5C875F11B34A}">
      <dgm:prSet/>
      <dgm:spPr/>
      <dgm:t>
        <a:bodyPr/>
        <a:lstStyle/>
        <a:p>
          <a:r>
            <a:rPr lang="it-IT"/>
            <a:t>L’IMMAGINE SI COSTRUISCE SU UN MODELLO CHE NON DEVE ESSERE DISTANTE DAL CANDIDATO</a:t>
          </a:r>
          <a:endParaRPr lang="en-US"/>
        </a:p>
      </dgm:t>
    </dgm:pt>
    <dgm:pt modelId="{2C3C635F-7534-40E3-A048-296D2117D7DF}" type="parTrans" cxnId="{1A7DF75A-13B8-4CED-8442-1AB39334647D}">
      <dgm:prSet/>
      <dgm:spPr/>
      <dgm:t>
        <a:bodyPr/>
        <a:lstStyle/>
        <a:p>
          <a:endParaRPr lang="en-US"/>
        </a:p>
      </dgm:t>
    </dgm:pt>
    <dgm:pt modelId="{DCE3855C-156B-43F3-84B6-E30A958A2C3C}" type="sibTrans" cxnId="{1A7DF75A-13B8-4CED-8442-1AB39334647D}">
      <dgm:prSet/>
      <dgm:spPr/>
      <dgm:t>
        <a:bodyPr/>
        <a:lstStyle/>
        <a:p>
          <a:endParaRPr lang="en-US"/>
        </a:p>
      </dgm:t>
    </dgm:pt>
    <dgm:pt modelId="{9DDDC5B2-1E7E-4EDA-AD97-9ECEF68C4B83}">
      <dgm:prSet/>
      <dgm:spPr/>
      <dgm:t>
        <a:bodyPr/>
        <a:lstStyle/>
        <a:p>
          <a:r>
            <a:rPr lang="it-IT"/>
            <a:t>È L’IMMAGINE CHE SI ADEGUA AL CANDIDATO E NON VICEVERSA</a:t>
          </a:r>
          <a:endParaRPr lang="en-US"/>
        </a:p>
      </dgm:t>
    </dgm:pt>
    <dgm:pt modelId="{B8185E9A-C259-4407-A926-7A9EDB2DF7E5}" type="parTrans" cxnId="{AED3C899-52A5-4801-8779-725E345EB007}">
      <dgm:prSet/>
      <dgm:spPr/>
      <dgm:t>
        <a:bodyPr/>
        <a:lstStyle/>
        <a:p>
          <a:endParaRPr lang="en-US"/>
        </a:p>
      </dgm:t>
    </dgm:pt>
    <dgm:pt modelId="{00F56E01-0A20-4927-8072-60ED3B26864A}" type="sibTrans" cxnId="{AED3C899-52A5-4801-8779-725E345EB007}">
      <dgm:prSet/>
      <dgm:spPr/>
      <dgm:t>
        <a:bodyPr/>
        <a:lstStyle/>
        <a:p>
          <a:endParaRPr lang="en-US"/>
        </a:p>
      </dgm:t>
    </dgm:pt>
    <dgm:pt modelId="{5B2FB437-0BB6-CC40-ADEE-A3753BAA701E}" type="pres">
      <dgm:prSet presAssocID="{ED1EA116-E1E7-4248-BE53-60E59B3E742A}" presName="linear" presStyleCnt="0">
        <dgm:presLayoutVars>
          <dgm:animLvl val="lvl"/>
          <dgm:resizeHandles val="exact"/>
        </dgm:presLayoutVars>
      </dgm:prSet>
      <dgm:spPr/>
    </dgm:pt>
    <dgm:pt modelId="{8B9A416A-7F8D-304D-B30F-AA616DD52AE7}" type="pres">
      <dgm:prSet presAssocID="{26DB7CB9-3958-4028-9637-5C875F11B3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DA0A4F-06F6-E64D-9CC2-5E18130DF523}" type="pres">
      <dgm:prSet presAssocID="{DCE3855C-156B-43F3-84B6-E30A958A2C3C}" presName="spacer" presStyleCnt="0"/>
      <dgm:spPr/>
    </dgm:pt>
    <dgm:pt modelId="{05C2B2B2-971E-9440-8321-2980AD1BF99B}" type="pres">
      <dgm:prSet presAssocID="{9DDDC5B2-1E7E-4EDA-AD97-9ECEF68C4B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0018C39-CCCB-3642-A0DA-43ACADD9535A}" type="presOf" srcId="{26DB7CB9-3958-4028-9637-5C875F11B34A}" destId="{8B9A416A-7F8D-304D-B30F-AA616DD52AE7}" srcOrd="0" destOrd="0" presId="urn:microsoft.com/office/officeart/2005/8/layout/vList2"/>
    <dgm:cxn modelId="{1A7DF75A-13B8-4CED-8442-1AB39334647D}" srcId="{ED1EA116-E1E7-4248-BE53-60E59B3E742A}" destId="{26DB7CB9-3958-4028-9637-5C875F11B34A}" srcOrd="0" destOrd="0" parTransId="{2C3C635F-7534-40E3-A048-296D2117D7DF}" sibTransId="{DCE3855C-156B-43F3-84B6-E30A958A2C3C}"/>
    <dgm:cxn modelId="{3C7FED65-50CB-124C-B625-CE8837FB6A62}" type="presOf" srcId="{9DDDC5B2-1E7E-4EDA-AD97-9ECEF68C4B83}" destId="{05C2B2B2-971E-9440-8321-2980AD1BF99B}" srcOrd="0" destOrd="0" presId="urn:microsoft.com/office/officeart/2005/8/layout/vList2"/>
    <dgm:cxn modelId="{AED3C899-52A5-4801-8779-725E345EB007}" srcId="{ED1EA116-E1E7-4248-BE53-60E59B3E742A}" destId="{9DDDC5B2-1E7E-4EDA-AD97-9ECEF68C4B83}" srcOrd="1" destOrd="0" parTransId="{B8185E9A-C259-4407-A926-7A9EDB2DF7E5}" sibTransId="{00F56E01-0A20-4927-8072-60ED3B26864A}"/>
    <dgm:cxn modelId="{F2F1F1B6-5245-FD4F-836A-A0F82AE10933}" type="presOf" srcId="{ED1EA116-E1E7-4248-BE53-60E59B3E742A}" destId="{5B2FB437-0BB6-CC40-ADEE-A3753BAA701E}" srcOrd="0" destOrd="0" presId="urn:microsoft.com/office/officeart/2005/8/layout/vList2"/>
    <dgm:cxn modelId="{5599FF46-7386-9E42-8536-1B9D7DEB36D6}" type="presParOf" srcId="{5B2FB437-0BB6-CC40-ADEE-A3753BAA701E}" destId="{8B9A416A-7F8D-304D-B30F-AA616DD52AE7}" srcOrd="0" destOrd="0" presId="urn:microsoft.com/office/officeart/2005/8/layout/vList2"/>
    <dgm:cxn modelId="{69D94F27-B975-5049-AB2D-B8FE39800B3A}" type="presParOf" srcId="{5B2FB437-0BB6-CC40-ADEE-A3753BAA701E}" destId="{6DDA0A4F-06F6-E64D-9CC2-5E18130DF523}" srcOrd="1" destOrd="0" presId="urn:microsoft.com/office/officeart/2005/8/layout/vList2"/>
    <dgm:cxn modelId="{EC1BF2CD-310E-4A4E-AF14-3BAA14803050}" type="presParOf" srcId="{5B2FB437-0BB6-CC40-ADEE-A3753BAA701E}" destId="{05C2B2B2-971E-9440-8321-2980AD1BF9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57473-BC72-47DC-99BD-E48DC67C779B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9077C-9310-41AA-BBCB-50EE9A7CB150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B9745-C900-49F5-A791-925812E6BB92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Figure chiave:</a:t>
          </a:r>
          <a:endParaRPr lang="en-US" sz="2200" kern="1200"/>
        </a:p>
      </dsp:txBody>
      <dsp:txXfrm>
        <a:off x="1355324" y="2315"/>
        <a:ext cx="4905775" cy="1173440"/>
      </dsp:txXfrm>
    </dsp:sp>
    <dsp:sp modelId="{EA0B09F5-8D46-4068-A6DE-129178230E11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2129-5EC6-448D-B5F2-CC24D8209506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8D040-1762-4A08-92E9-23EC78FCE91D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1. direttore di campagna</a:t>
          </a:r>
          <a:endParaRPr lang="en-US" sz="2200" kern="1200"/>
        </a:p>
      </dsp:txBody>
      <dsp:txXfrm>
        <a:off x="1355324" y="1469116"/>
        <a:ext cx="4905775" cy="1173440"/>
      </dsp:txXfrm>
    </dsp:sp>
    <dsp:sp modelId="{F42ECA7F-A350-4096-B090-CFBA23A37F1A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DE87B-992C-4CBE-AD72-829020F8698E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82361-CD5A-480B-A257-EB5D227316F5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2. direttore di agenda e coordinatore di sede</a:t>
          </a:r>
          <a:endParaRPr lang="en-US" sz="2200" kern="1200"/>
        </a:p>
      </dsp:txBody>
      <dsp:txXfrm>
        <a:off x="1355324" y="2935917"/>
        <a:ext cx="4905775" cy="1173440"/>
      </dsp:txXfrm>
    </dsp:sp>
    <dsp:sp modelId="{8FF3C340-EA0F-4275-AF84-F7A9A4D00E51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F261-8828-405C-8C69-388F6D2C1A6E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E7BA-1745-45BA-9DE4-E697FF1F274D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3. direttore comunicazione</a:t>
          </a:r>
          <a:endParaRPr lang="en-US" sz="2200" kern="1200"/>
        </a:p>
      </dsp:txBody>
      <dsp:txXfrm>
        <a:off x="1355324" y="4402718"/>
        <a:ext cx="4905775" cy="117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ECE8D-7E77-6F4C-A504-FEDA147242C9}">
      <dsp:nvSpPr>
        <dsp:cNvPr id="0" name=""/>
        <dsp:cNvSpPr/>
      </dsp:nvSpPr>
      <dsp:spPr>
        <a:xfrm>
          <a:off x="0" y="8257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PIANO DI COMUNICAZIONE PARTE DA CIÒ CHE ESISTE GIÀ</a:t>
          </a:r>
          <a:endParaRPr lang="en-US" sz="2200" kern="1200"/>
        </a:p>
      </dsp:txBody>
      <dsp:txXfrm>
        <a:off x="41465" y="124042"/>
        <a:ext cx="6178170" cy="766490"/>
      </dsp:txXfrm>
    </dsp:sp>
    <dsp:sp modelId="{C29056D4-EC95-B242-91BC-533412AEE0E9}">
      <dsp:nvSpPr>
        <dsp:cNvPr id="0" name=""/>
        <dsp:cNvSpPr/>
      </dsp:nvSpPr>
      <dsp:spPr>
        <a:xfrm>
          <a:off x="0" y="99535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1108464"/>
                <a:satOff val="-191"/>
                <a:lumOff val="-196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108464"/>
                <a:satOff val="-191"/>
                <a:lumOff val="-196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108464"/>
                <a:satOff val="-191"/>
                <a:lumOff val="-196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SOCIAL SONO UN’ARMA A DOPPIO TAGLIO E VANNO GESTITI CON PROFESSIONALITÀ</a:t>
          </a:r>
          <a:endParaRPr lang="en-US" sz="2200" kern="1200"/>
        </a:p>
      </dsp:txBody>
      <dsp:txXfrm>
        <a:off x="41465" y="1036822"/>
        <a:ext cx="6178170" cy="766490"/>
      </dsp:txXfrm>
    </dsp:sp>
    <dsp:sp modelId="{1131BD6A-DF2E-6E44-8773-3F3AAEBCB550}">
      <dsp:nvSpPr>
        <dsp:cNvPr id="0" name=""/>
        <dsp:cNvSpPr/>
      </dsp:nvSpPr>
      <dsp:spPr>
        <a:xfrm>
          <a:off x="0" y="190813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2216927"/>
                <a:satOff val="-381"/>
                <a:lumOff val="-39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216927"/>
                <a:satOff val="-381"/>
                <a:lumOff val="-39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216927"/>
                <a:satOff val="-381"/>
                <a:lumOff val="-39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SOCIAL SONO OBBLIGATORI</a:t>
          </a:r>
          <a:endParaRPr lang="en-US" sz="2200" kern="1200"/>
        </a:p>
      </dsp:txBody>
      <dsp:txXfrm>
        <a:off x="41465" y="1949602"/>
        <a:ext cx="6178170" cy="766490"/>
      </dsp:txXfrm>
    </dsp:sp>
    <dsp:sp modelId="{2ED041A9-0CF9-924D-AAED-1CDDC141BCC7}">
      <dsp:nvSpPr>
        <dsp:cNvPr id="0" name=""/>
        <dsp:cNvSpPr/>
      </dsp:nvSpPr>
      <dsp:spPr>
        <a:xfrm>
          <a:off x="0" y="282091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3325391"/>
                <a:satOff val="-572"/>
                <a:lumOff val="-5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325391"/>
                <a:satOff val="-572"/>
                <a:lumOff val="-5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325391"/>
                <a:satOff val="-572"/>
                <a:lumOff val="-5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SOCIAL PREVEDONO UN PIANO EDITORIALE SPECIFICO E DIFFERENTE TRA SOCIAL E SOCIAL</a:t>
          </a:r>
          <a:endParaRPr lang="en-US" sz="2200" kern="1200"/>
        </a:p>
      </dsp:txBody>
      <dsp:txXfrm>
        <a:off x="41465" y="2862382"/>
        <a:ext cx="6178170" cy="766490"/>
      </dsp:txXfrm>
    </dsp:sp>
    <dsp:sp modelId="{D3AD069A-B3B0-D04A-8602-1BEBD2654F4A}">
      <dsp:nvSpPr>
        <dsp:cNvPr id="0" name=""/>
        <dsp:cNvSpPr/>
      </dsp:nvSpPr>
      <dsp:spPr>
        <a:xfrm>
          <a:off x="0" y="373369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4433855"/>
                <a:satOff val="-762"/>
                <a:lumOff val="-784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4433855"/>
                <a:satOff val="-762"/>
                <a:lumOff val="-784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4433855"/>
                <a:satOff val="-762"/>
                <a:lumOff val="-784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DIFFIDATE DEI SMM. MA NON ANDATE A CASO</a:t>
          </a:r>
          <a:endParaRPr lang="en-US" sz="2200" kern="1200"/>
        </a:p>
      </dsp:txBody>
      <dsp:txXfrm>
        <a:off x="41465" y="3775162"/>
        <a:ext cx="6178170" cy="766490"/>
      </dsp:txXfrm>
    </dsp:sp>
    <dsp:sp modelId="{C8D127DF-F6EB-0348-86B6-855C7C1155A9}">
      <dsp:nvSpPr>
        <dsp:cNvPr id="0" name=""/>
        <dsp:cNvSpPr/>
      </dsp:nvSpPr>
      <dsp:spPr>
        <a:xfrm>
          <a:off x="0" y="4646477"/>
          <a:ext cx="6261100" cy="84942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ANCHE I COMPETITOR HANNO I SOCIAL</a:t>
          </a:r>
          <a:endParaRPr lang="en-US" sz="2200" kern="1200"/>
        </a:p>
      </dsp:txBody>
      <dsp:txXfrm>
        <a:off x="41465" y="4687942"/>
        <a:ext cx="6178170" cy="76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A375-BBB0-0345-ACF5-FD1D5A85F6B0}">
      <dsp:nvSpPr>
        <dsp:cNvPr id="0" name=""/>
        <dsp:cNvSpPr/>
      </dsp:nvSpPr>
      <dsp:spPr>
        <a:xfrm>
          <a:off x="1322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9EE50-D2C6-B043-BF2F-7595A7E1A060}">
      <dsp:nvSpPr>
        <dsp:cNvPr id="0" name=""/>
        <dsp:cNvSpPr/>
      </dsp:nvSpPr>
      <dsp:spPr>
        <a:xfrm>
          <a:off x="516940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LA REGOLA PIÙ IMPORTANTE DEI SOCIAL è CHE NON SI VINCE LA CAMPAGNA ELETTORALE SUI SOCIAL!!!!</a:t>
          </a:r>
          <a:endParaRPr lang="en-US" sz="3100" kern="1200"/>
        </a:p>
      </dsp:txBody>
      <dsp:txXfrm>
        <a:off x="603248" y="657277"/>
        <a:ext cx="4467954" cy="2774145"/>
      </dsp:txXfrm>
    </dsp:sp>
    <dsp:sp modelId="{AEE4039A-3575-9848-A032-CD4DDDF592F7}">
      <dsp:nvSpPr>
        <dsp:cNvPr id="0" name=""/>
        <dsp:cNvSpPr/>
      </dsp:nvSpPr>
      <dsp:spPr>
        <a:xfrm>
          <a:off x="5673129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68027-B21C-C348-9C37-F6AC0C366D7F}">
      <dsp:nvSpPr>
        <dsp:cNvPr id="0" name=""/>
        <dsp:cNvSpPr/>
      </dsp:nvSpPr>
      <dsp:spPr>
        <a:xfrm>
          <a:off x="6188748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LA GENTE SI INCONTRA DAL VIVO</a:t>
          </a:r>
          <a:endParaRPr lang="en-US" sz="3100" kern="1200"/>
        </a:p>
      </dsp:txBody>
      <dsp:txXfrm>
        <a:off x="6275056" y="657277"/>
        <a:ext cx="4467954" cy="2774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A416A-7F8D-304D-B30F-AA616DD52AE7}">
      <dsp:nvSpPr>
        <dsp:cNvPr id="0" name=""/>
        <dsp:cNvSpPr/>
      </dsp:nvSpPr>
      <dsp:spPr>
        <a:xfrm>
          <a:off x="0" y="225137"/>
          <a:ext cx="6261100" cy="2510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L’IMMAGINE SI COSTRUISCE SU UN MODELLO CHE NON DEVE ESSERE DISTANTE DAL CANDIDATO</a:t>
          </a:r>
          <a:endParaRPr lang="en-US" sz="3700" kern="1200"/>
        </a:p>
      </dsp:txBody>
      <dsp:txXfrm>
        <a:off x="122568" y="347705"/>
        <a:ext cx="6015964" cy="2265684"/>
      </dsp:txXfrm>
    </dsp:sp>
    <dsp:sp modelId="{05C2B2B2-971E-9440-8321-2980AD1BF99B}">
      <dsp:nvSpPr>
        <dsp:cNvPr id="0" name=""/>
        <dsp:cNvSpPr/>
      </dsp:nvSpPr>
      <dsp:spPr>
        <a:xfrm>
          <a:off x="0" y="2842517"/>
          <a:ext cx="6261100" cy="251082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/>
            <a:t>È L’IMMAGINE CHE SI ADEGUA AL CANDIDATO E NON VICEVERSA</a:t>
          </a:r>
          <a:endParaRPr lang="en-US" sz="3700" kern="1200"/>
        </a:p>
      </dsp:txBody>
      <dsp:txXfrm>
        <a:off x="122568" y="2965085"/>
        <a:ext cx="6015964" cy="226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00215-4D77-4A4B-90E3-AFE51585A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COMUNICAZIONE POLITICA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13B779-EBAA-C842-A004-DC9D39CA0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COME ORGANIZZARE UNA CAMPAGNA ELETTORALE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8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591EA9-8865-8141-914F-8246A844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4400"/>
              <a:t>SOCIAL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052E54C-585E-42B9-9190-CD6A93E5D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6550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357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467FE-BCEC-2C4D-BB8A-4D1669B3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SOCIAL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5F8E142-5AB7-45A7-B3C7-A364E3FA9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0002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35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D5DCD-B15C-104A-A1EB-6C12285D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FA UN PIANO DI 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FEB22-CAE5-8940-9C09-F7A8F625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IMMAGINE</a:t>
            </a:r>
          </a:p>
          <a:p>
            <a:r>
              <a:rPr lang="it-IT" dirty="0"/>
              <a:t>CONTENUTO</a:t>
            </a:r>
          </a:p>
          <a:p>
            <a:r>
              <a:rPr lang="it-IT" dirty="0"/>
              <a:t>STRUMENTI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5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12926D-EA90-5541-8408-04957C81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4400"/>
              <a:t>PIANO EDITORIALE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1EC0888-E1B1-43DA-B6A0-4E726E643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9428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934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DA5F50B-446F-CC46-9C59-FE418EC4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IMMAGINE</a:t>
            </a:r>
          </a:p>
        </p:txBody>
      </p:sp>
      <p:pic>
        <p:nvPicPr>
          <p:cNvPr id="10" name="Segnaposto contenuto 9" descr="Immagine che contiene uomo, fotografia, vecchio, facciata&#10;&#10;Descrizione generata automaticamente">
            <a:extLst>
              <a:ext uri="{FF2B5EF4-FFF2-40B4-BE49-F238E27FC236}">
                <a16:creationId xmlns:a16="http://schemas.microsoft.com/office/drawing/2014/main" id="{36920053-76BC-704D-A600-83E8ED01C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038" y="3545976"/>
            <a:ext cx="4697412" cy="1874249"/>
          </a:xfrm>
        </p:spPr>
      </p:pic>
      <p:pic>
        <p:nvPicPr>
          <p:cNvPr id="12" name="Segnaposto contenuto 11" descr="Immagine che contiene persona, uomo, facciata, inpiedi&#10;&#10;Descrizione generata automaticamente">
            <a:extLst>
              <a:ext uri="{FF2B5EF4-FFF2-40B4-BE49-F238E27FC236}">
                <a16:creationId xmlns:a16="http://schemas.microsoft.com/office/drawing/2014/main" id="{A9EFEAEB-668A-0246-858C-FDE60179C7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97526" y="3356099"/>
            <a:ext cx="4697412" cy="2255528"/>
          </a:xfrm>
        </p:spPr>
      </p:pic>
    </p:spTree>
    <p:extLst>
      <p:ext uri="{BB962C8B-B14F-4D97-AF65-F5344CB8AC3E}">
        <p14:creationId xmlns:p14="http://schemas.microsoft.com/office/powerpoint/2010/main" val="133353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DAF32-2661-ED43-B370-06595090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6FBF5E-84AF-8A44-BB69-A85617F32C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EVITARE GLI EPIC FAIL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758ABD-5EAE-6248-AE23-09CF0CE962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“</a:t>
            </a:r>
            <a:r>
              <a:rPr lang="it-IT" dirty="0" err="1"/>
              <a:t>epic</a:t>
            </a:r>
            <a:r>
              <a:rPr lang="it-IT" dirty="0"/>
              <a:t> </a:t>
            </a:r>
            <a:r>
              <a:rPr lang="it-IT" dirty="0" err="1"/>
              <a:t>fail</a:t>
            </a:r>
            <a:r>
              <a:rPr lang="it-IT" dirty="0"/>
              <a:t>” la richiesta di tolleranza zero verso le moschee abusive rivolta alla Moratti di un cittadino del quartiere di “</a:t>
            </a:r>
            <a:r>
              <a:rPr lang="it-IT" dirty="0" err="1"/>
              <a:t>Sucate</a:t>
            </a:r>
            <a:r>
              <a:rPr lang="it-IT" dirty="0"/>
              <a:t>”, zona immaginaria della città di Milano. La risposta del team social “tolleranza zero a </a:t>
            </a:r>
            <a:r>
              <a:rPr lang="it-IT" dirty="0" err="1"/>
              <a:t>Sucate</a:t>
            </a:r>
            <a:r>
              <a:rPr lang="it-IT" dirty="0"/>
              <a:t>” è stata oggetto di uno dei primi, come di dice in gergo “</a:t>
            </a:r>
            <a:r>
              <a:rPr lang="it-IT" dirty="0" err="1"/>
              <a:t>shit-storm</a:t>
            </a:r>
            <a:r>
              <a:rPr lang="it-IT" dirty="0"/>
              <a:t>”, su </a:t>
            </a:r>
            <a:r>
              <a:rPr lang="it-IT" dirty="0" err="1"/>
              <a:t>Twitter</a:t>
            </a:r>
            <a:r>
              <a:rPr lang="it-IT" dirty="0"/>
              <a:t> della politica italiana.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72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A96D8-D08D-5E4C-96DC-D0CA14B4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PENSARE ALL’ELEFANTE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67C955-EE56-EA45-9D16-1F36EDD80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319" y="2057400"/>
            <a:ext cx="9613863" cy="3878787"/>
          </a:xfrm>
        </p:spPr>
        <p:txBody>
          <a:bodyPr/>
          <a:lstStyle/>
          <a:p>
            <a:r>
              <a:rPr lang="it-IT" b="1" dirty="0" err="1"/>
              <a:t>Lakoff</a:t>
            </a:r>
            <a:r>
              <a:rPr lang="it-IT" b="1" dirty="0"/>
              <a:t> ci dice che spesso i progressisti non capiscono i conservatori, pensando che siano stupidi. Ma in realtà è vero l’esatto contrario: i conservatori sono intelligenti. Pensano. E costruiscono significato, investendo nella formazione e nel coinvolgimento di dirigenti e attivisti. Rafforzando un impianto ideale – se non ideologico – anche nell’esperienza di governo.</a:t>
            </a:r>
            <a:endParaRPr lang="it-IT" dirty="0"/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74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2D95CE-7455-C643-A7A6-B42DEBB2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3700"/>
              <a:t>PIANO DI COMUNICAZIONE</a:t>
            </a:r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5AD237EF-15D4-4AE1-881B-5961CC6E2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3000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914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01658DF-D212-B549-AF7F-4745388C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DI COMUNICAZIONE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4032D6-DBBF-F047-BC6F-B407C8108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46" y="2057400"/>
            <a:ext cx="3070034" cy="855735"/>
          </a:xfrm>
        </p:spPr>
        <p:txBody>
          <a:bodyPr/>
          <a:lstStyle/>
          <a:p>
            <a:r>
              <a:rPr lang="it-IT" dirty="0"/>
              <a:t>DIRETTORE CAMPAGNA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F328BA8-EAB2-0D4A-9AF7-7CCCD8E7773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it-IT" dirty="0"/>
              <a:t>Nomina il tesoriere, determina le linee guida di natura amministrativa e burocratica, ha un ruolo di coordinatore di tutte le attività.  Partecipa al direttivo, verifica giornalmente gli aggiornamenti dei budget, controlla gli "affari legali", offre aggiornamenti sui movimenti politici degli avversari.</a:t>
            </a:r>
          </a:p>
          <a:p>
            <a:r>
              <a:rPr lang="it-IT" dirty="0"/>
              <a:t>Verifica gli strumenti di operatività. 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FDD5765-D442-534D-9AA9-AA4C182DD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DIRETTORE AGENDA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7413678-180E-AF4B-A11B-DADC0B8EDAD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it-IT" dirty="0"/>
              <a:t>Coordina l'agenda del candidato. Organizza i meeting, organizza le riunioni pubbliche, le riunione di direttivo, coordina il volontariato, verifica gli eventuali fornitori.</a:t>
            </a:r>
          </a:p>
          <a:p>
            <a:r>
              <a:rPr lang="it-IT" dirty="0"/>
              <a:t>Partecipa al direttivo, organizza e coordina gli incontri di rete, verifica e predispone le location, aggiorna i budget di spesa da consegnare al direttore di campagna.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C59D95C-CED2-9D46-BD5D-F1AF42FBF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DIRETTORE COMUNICAZIONE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BB19DA3-2377-B241-A43A-84F57E5AE6E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Coordina e gestisce l'ufficio stampa, segue il candidato offrendo i timing di agenda. Coordina l'attività del candidato sull'agenda politica, sull'agenda di rete, e sulle indicazioni del direttore di campagna. Commissiona e gestisce i risultati dei sondaggi, costruisce l'immagine pubblica e privata del candidato, studia la campagna di comunicazione istituzionale e di marketing, dirige gli strumenti di comunicazione anche internet.</a:t>
            </a:r>
          </a:p>
          <a:p>
            <a:r>
              <a:rPr lang="it-IT" dirty="0"/>
              <a:t>Partecipa al direttivo, organizza gli incontri con la stampa.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177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B43AFA5A-4F8E-A149-966F-F20BD7F99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902" y="1286929"/>
            <a:ext cx="2216031" cy="4284129"/>
          </a:xfrm>
        </p:spPr>
        <p:txBody>
          <a:bodyPr anchor="ctr">
            <a:normAutofit lnSpcReduction="10000"/>
          </a:bodyPr>
          <a:lstStyle/>
          <a:p>
            <a:r>
              <a:rPr lang="it-IT" dirty="0"/>
              <a:t>Il direttivo delibera le scelte e avalla le proposte strategiche della campagna elettorale. In caso di scelta ai voti, il candidato può avvalersi del voto doppio.</a:t>
            </a:r>
          </a:p>
          <a:p>
            <a:r>
              <a:rPr lang="it-IT" dirty="0"/>
              <a:t>In ogni caso il candidato può opporre un voto di veto.</a:t>
            </a:r>
          </a:p>
          <a:p>
            <a:pPr algn="l"/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C7A5D5C7-6752-354A-B3F1-035D4E985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86929"/>
            <a:ext cx="7674983" cy="4284129"/>
          </a:xfrm>
        </p:spPr>
        <p:txBody>
          <a:bodyPr anchor="ctr">
            <a:normAutofit/>
          </a:bodyPr>
          <a:lstStyle/>
          <a:p>
            <a:r>
              <a:rPr lang="it-IT" sz="8000" dirty="0"/>
              <a:t>DIRETTIVO</a:t>
            </a:r>
          </a:p>
        </p:txBody>
      </p:sp>
    </p:spTree>
    <p:extLst>
      <p:ext uri="{BB962C8B-B14F-4D97-AF65-F5344CB8AC3E}">
        <p14:creationId xmlns:p14="http://schemas.microsoft.com/office/powerpoint/2010/main" val="391892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F741E-EC0E-3A4E-AE6C-B72C9608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BUDGET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2A12F0-38B3-784D-B0BB-E8F47E84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1. campagna istituzionale</a:t>
            </a:r>
          </a:p>
          <a:p>
            <a:r>
              <a:rPr lang="it-IT" dirty="0"/>
              <a:t>2. campagna promo-pubblicitaria</a:t>
            </a:r>
          </a:p>
          <a:p>
            <a:r>
              <a:rPr lang="it-IT" dirty="0"/>
              <a:t>3. gadget</a:t>
            </a:r>
          </a:p>
          <a:p>
            <a:r>
              <a:rPr lang="it-IT" dirty="0"/>
              <a:t>4. supporti di comunicazione (volantini, poster, santini, flyer </a:t>
            </a:r>
            <a:r>
              <a:rPr lang="it-IT" dirty="0" err="1"/>
              <a:t>etc</a:t>
            </a:r>
            <a:r>
              <a:rPr lang="it-IT" dirty="0"/>
              <a:t>)</a:t>
            </a:r>
          </a:p>
          <a:p>
            <a:r>
              <a:rPr lang="it-IT" dirty="0"/>
              <a:t>6. campagna internet</a:t>
            </a:r>
          </a:p>
          <a:p>
            <a:r>
              <a:rPr lang="it-IT" dirty="0"/>
              <a:t>7. fotografie/video</a:t>
            </a:r>
          </a:p>
          <a:p>
            <a:r>
              <a:rPr lang="it-IT" dirty="0"/>
              <a:t>8. acquisto </a:t>
            </a:r>
            <a:r>
              <a:rPr lang="it-IT" dirty="0" err="1"/>
              <a:t>adv</a:t>
            </a:r>
            <a:endParaRPr lang="it-IT" dirty="0"/>
          </a:p>
          <a:p>
            <a:r>
              <a:rPr lang="it-IT" dirty="0"/>
              <a:t>9. spot radio/tv</a:t>
            </a:r>
          </a:p>
          <a:p>
            <a:r>
              <a:rPr lang="it-IT" dirty="0"/>
              <a:t>10. spostamenti</a:t>
            </a:r>
          </a:p>
          <a:p>
            <a:r>
              <a:rPr lang="it-IT" dirty="0"/>
              <a:t>11. personale preposto</a:t>
            </a:r>
          </a:p>
          <a:p>
            <a:r>
              <a:rPr lang="it-IT" dirty="0"/>
              <a:t>12. varie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8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44B65-AB89-A248-AEB6-8F4423FBA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BUDGET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0B205B-17C8-5A4B-A3C5-958CF7BCF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Il budget del direttivo rientra nel budget da presentare ufficialmente e nello specifico riguarda:</a:t>
            </a:r>
          </a:p>
          <a:p>
            <a:r>
              <a:rPr lang="it-IT" dirty="0"/>
              <a:t>1. direttore di agenda</a:t>
            </a:r>
          </a:p>
          <a:p>
            <a:r>
              <a:rPr lang="it-IT" dirty="0"/>
              <a:t>2. direttore della comunicazione</a:t>
            </a:r>
          </a:p>
          <a:p>
            <a:r>
              <a:rPr lang="it-IT" dirty="0"/>
              <a:t>3. agenzia creativa e di supporto marketing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42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D1121-EA80-184A-B60C-34655F33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F4168D-A8FF-8649-B672-01B9F37A0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41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ED554-08D2-064D-A852-00A3009B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B513E9-88A7-1543-B8B3-11460BD0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La situazione ottimale e obiettivo primario è quello di poter organizzare un'agenda che preveda: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1. Almeno quattro incontri pubblici o in luoghi pubblici al giorno dal lunedì al   venerdì;</a:t>
            </a:r>
          </a:p>
          <a:p>
            <a:pPr marL="0" indent="0">
              <a:buNone/>
            </a:pPr>
            <a:r>
              <a:rPr lang="it-IT" dirty="0"/>
              <a:t>2. Almeno quattro incontri riservati o associativi o di rete al giorno dal lunedì al  venerdì;</a:t>
            </a:r>
          </a:p>
          <a:p>
            <a:pPr marL="0" indent="0">
              <a:buNone/>
            </a:pPr>
            <a:r>
              <a:rPr lang="it-IT" dirty="0"/>
              <a:t>3. Almeno quattro cene alla settimana dal lunedì al venerdì;</a:t>
            </a:r>
          </a:p>
          <a:p>
            <a:pPr marL="0" indent="0">
              <a:buNone/>
            </a:pPr>
            <a:r>
              <a:rPr lang="it-IT" dirty="0"/>
              <a:t>4. Almeno quattro incontri di partito alla settimana dal lunedì al venerdì.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75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4F35DB-30E0-944B-A776-EDFD24E1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4400">
                <a:solidFill>
                  <a:srgbClr val="FFFFFF"/>
                </a:solidFill>
              </a:rPr>
              <a:t>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5C964E-4662-9A45-918D-23048E94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>
                <a:solidFill>
                  <a:srgbClr val="FFFFFF"/>
                </a:solidFill>
              </a:rPr>
              <a:t>Perché si realizzino queste aspettative il candidato dovrà:</a:t>
            </a:r>
          </a:p>
          <a:p>
            <a:pPr marL="0" indent="0">
              <a:buNone/>
            </a:pPr>
            <a:endParaRPr lang="it-IT" sz="2000">
              <a:solidFill>
                <a:srgbClr val="FFFFFF"/>
              </a:solidFill>
            </a:endParaRPr>
          </a:p>
          <a:p>
            <a:r>
              <a:rPr lang="it-IT" sz="2000">
                <a:solidFill>
                  <a:srgbClr val="FFFFFF"/>
                </a:solidFill>
              </a:rPr>
              <a:t>1. ottenere una macchina (sobria e istituzionale) per i movimenti fuori dal centro</a:t>
            </a:r>
          </a:p>
          <a:p>
            <a:r>
              <a:rPr lang="it-IT" sz="2000">
                <a:solidFill>
                  <a:srgbClr val="FFFFFF"/>
                </a:solidFill>
              </a:rPr>
              <a:t>2. ottenere un autista le cui caratteristiche dovranno corrispondere a: sbarbato, pulito, senza precedenti penali, senza pettegolezzi e/o passati di natura ambigua, riservato, che verrà istruito sul comportamento da tenere, anche privatamente. La figura dell'autista può essere doppia, anche se preferibile che sia uno solo.</a:t>
            </a:r>
          </a:p>
          <a:p>
            <a:r>
              <a:rPr lang="it-IT" sz="2000">
                <a:solidFill>
                  <a:srgbClr val="FFFFFF"/>
                </a:solidFill>
              </a:rPr>
              <a:t>3. avere uno screening di agenda quotidiano semplice</a:t>
            </a:r>
          </a:p>
          <a:p>
            <a:r>
              <a:rPr lang="it-IT" sz="2000">
                <a:solidFill>
                  <a:srgbClr val="FFFFFF"/>
                </a:solidFill>
              </a:rPr>
              <a:t>4. avere almeno un discorso al giorno per le varie situazioni.</a:t>
            </a:r>
          </a:p>
          <a:p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60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798</Words>
  <Application>Microsoft Macintosh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Berlino</vt:lpstr>
      <vt:lpstr>COMUNICAZIONE POLITICA</vt:lpstr>
      <vt:lpstr>PIANO DI COMUNICAZIONE</vt:lpstr>
      <vt:lpstr>PIANO DI COMUNICAZIONE</vt:lpstr>
      <vt:lpstr>DIRETTIVO</vt:lpstr>
      <vt:lpstr>BUDGET</vt:lpstr>
      <vt:lpstr>BUDGET</vt:lpstr>
      <vt:lpstr>ATTIVITÀ</vt:lpstr>
      <vt:lpstr>ATTIVITÀ</vt:lpstr>
      <vt:lpstr>ATTIVITÀ</vt:lpstr>
      <vt:lpstr>SOCIAL</vt:lpstr>
      <vt:lpstr>SOCIAL</vt:lpstr>
      <vt:lpstr>COME SI FA UN PIANO DI COMUNICAZIONE</vt:lpstr>
      <vt:lpstr>PIANO EDITORIALE</vt:lpstr>
      <vt:lpstr>IMMAGINE</vt:lpstr>
      <vt:lpstr>SOCIAL</vt:lpstr>
      <vt:lpstr>NON PENSARE ALL’ELEFANTE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COMUNICAZIONE POLITICA</dc:title>
  <dc:creator>Damiano Maria Beltotto</dc:creator>
  <cp:lastModifiedBy>Damiano Maria Beltotto</cp:lastModifiedBy>
  <cp:revision>1</cp:revision>
  <dcterms:created xsi:type="dcterms:W3CDTF">2020-01-07T16:32:02Z</dcterms:created>
  <dcterms:modified xsi:type="dcterms:W3CDTF">2020-01-07T16:39:04Z</dcterms:modified>
</cp:coreProperties>
</file>